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2" r:id="rId3"/>
    <p:sldId id="361" r:id="rId4"/>
    <p:sldId id="313" r:id="rId5"/>
    <p:sldId id="314" r:id="rId6"/>
    <p:sldId id="315" r:id="rId7"/>
    <p:sldId id="264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60" r:id="rId22"/>
    <p:sldId id="330" r:id="rId23"/>
    <p:sldId id="332" r:id="rId24"/>
    <p:sldId id="331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EDDC-D155-40B9-A647-FF41490E3B0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210-D40C-44CE-8926-94D9D2CBF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EDDC-D155-40B9-A647-FF41490E3B0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210-D40C-44CE-8926-94D9D2CBF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EDDC-D155-40B9-A647-FF41490E3B0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210-D40C-44CE-8926-94D9D2CBF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EDDC-D155-40B9-A647-FF41490E3B0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210-D40C-44CE-8926-94D9D2CBF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EDDC-D155-40B9-A647-FF41490E3B0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210-D40C-44CE-8926-94D9D2CBF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EDDC-D155-40B9-A647-FF41490E3B0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210-D40C-44CE-8926-94D9D2CBF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EDDC-D155-40B9-A647-FF41490E3B0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210-D40C-44CE-8926-94D9D2CBF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EDDC-D155-40B9-A647-FF41490E3B0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210-D40C-44CE-8926-94D9D2CBF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EDDC-D155-40B9-A647-FF41490E3B0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210-D40C-44CE-8926-94D9D2CBF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EDDC-D155-40B9-A647-FF41490E3B0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210-D40C-44CE-8926-94D9D2CBF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EDDC-D155-40B9-A647-FF41490E3B0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7210-D40C-44CE-8926-94D9D2CBF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EDDC-D155-40B9-A647-FF41490E3B0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7210-D40C-44CE-8926-94D9D2CBF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11</cp:revision>
  <dcterms:created xsi:type="dcterms:W3CDTF">2015-11-26T14:52:23Z</dcterms:created>
  <dcterms:modified xsi:type="dcterms:W3CDTF">2015-12-03T06:04:21Z</dcterms:modified>
</cp:coreProperties>
</file>