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906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st Page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nd P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88" y="0"/>
            <a:ext cx="12191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rd P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188825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rth P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2444"/>
            <a:ext cx="12190412" cy="68904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th P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th P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88" y="0"/>
            <a:ext cx="1219200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00C25-7C74-4552-BB98-50E434F4E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Th P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91"/>
            <a:ext cx="12190412" cy="68591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Th P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8631"/>
            <a:ext cx="12207344" cy="68666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3</cp:revision>
  <dcterms:created xsi:type="dcterms:W3CDTF">2006-08-16T00:00:00Z</dcterms:created>
  <dcterms:modified xsi:type="dcterms:W3CDTF">2017-12-19T10:06:17Z</dcterms:modified>
</cp:coreProperties>
</file>