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81" r:id="rId3"/>
    <p:sldId id="282" r:id="rId4"/>
    <p:sldId id="309" r:id="rId5"/>
    <p:sldId id="284" r:id="rId6"/>
    <p:sldId id="294" r:id="rId7"/>
    <p:sldId id="302" r:id="rId8"/>
    <p:sldId id="303" r:id="rId9"/>
    <p:sldId id="285" r:id="rId10"/>
    <p:sldId id="296" r:id="rId11"/>
    <p:sldId id="286" r:id="rId12"/>
    <p:sldId id="287" r:id="rId13"/>
    <p:sldId id="301" r:id="rId14"/>
    <p:sldId id="298" r:id="rId15"/>
    <p:sldId id="288" r:id="rId16"/>
    <p:sldId id="297" r:id="rId17"/>
    <p:sldId id="305" r:id="rId18"/>
    <p:sldId id="304" r:id="rId19"/>
    <p:sldId id="291" r:id="rId20"/>
    <p:sldId id="292" r:id="rId21"/>
    <p:sldId id="289" r:id="rId22"/>
    <p:sldId id="290" r:id="rId23"/>
    <p:sldId id="326" r:id="rId24"/>
    <p:sldId id="327" r:id="rId25"/>
    <p:sldId id="328" r:id="rId26"/>
    <p:sldId id="329" r:id="rId27"/>
    <p:sldId id="299" r:id="rId28"/>
    <p:sldId id="330" r:id="rId29"/>
    <p:sldId id="331" r:id="rId30"/>
    <p:sldId id="332" r:id="rId31"/>
    <p:sldId id="310" r:id="rId32"/>
    <p:sldId id="324" r:id="rId33"/>
    <p:sldId id="325" r:id="rId34"/>
    <p:sldId id="323" r:id="rId35"/>
    <p:sldId id="322" r:id="rId36"/>
    <p:sldId id="321" r:id="rId37"/>
    <p:sldId id="320" r:id="rId38"/>
    <p:sldId id="319" r:id="rId39"/>
    <p:sldId id="317" r:id="rId40"/>
    <p:sldId id="318" r:id="rId41"/>
    <p:sldId id="315" r:id="rId42"/>
    <p:sldId id="316" r:id="rId43"/>
    <p:sldId id="314" r:id="rId44"/>
    <p:sldId id="258" r:id="rId45"/>
    <p:sldId id="261" r:id="rId46"/>
    <p:sldId id="313" r:id="rId47"/>
    <p:sldId id="300" r:id="rId48"/>
    <p:sldId id="27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4" d="100"/>
          <a:sy n="84" d="100"/>
        </p:scale>
        <p:origin x="40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96D521-2C38-4614-81F3-3D2ED6D72551}"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364842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96D521-2C38-4614-81F3-3D2ED6D72551}"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169125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96D521-2C38-4614-81F3-3D2ED6D72551}"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215660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96D521-2C38-4614-81F3-3D2ED6D72551}"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117277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F96D521-2C38-4614-81F3-3D2ED6D72551}"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302108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96D521-2C38-4614-81F3-3D2ED6D72551}"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79304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96D521-2C38-4614-81F3-3D2ED6D72551}" type="datetimeFigureOut">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103887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96D521-2C38-4614-81F3-3D2ED6D72551}" type="datetimeFigureOut">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257323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96D521-2C38-4614-81F3-3D2ED6D72551}" type="datetimeFigureOut">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55940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96D521-2C38-4614-81F3-3D2ED6D72551}"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173591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96D521-2C38-4614-81F3-3D2ED6D72551}"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3CE3B-076C-455D-BE49-E1AC90844F43}" type="slidenum">
              <a:rPr lang="en-US" smtClean="0"/>
              <a:t>‹#›</a:t>
            </a:fld>
            <a:endParaRPr lang="en-US"/>
          </a:p>
        </p:txBody>
      </p:sp>
    </p:spTree>
    <p:extLst>
      <p:ext uri="{BB962C8B-B14F-4D97-AF65-F5344CB8AC3E}">
        <p14:creationId xmlns:p14="http://schemas.microsoft.com/office/powerpoint/2010/main" val="65902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96D521-2C38-4614-81F3-3D2ED6D72551}" type="datetimeFigureOut">
              <a:rPr lang="en-US" smtClean="0"/>
              <a:t>7/2/2025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3CE3B-076C-455D-BE49-E1AC90844F43}" type="slidenum">
              <a:rPr lang="en-US" smtClean="0"/>
              <a:t>‹#›</a:t>
            </a:fld>
            <a:endParaRPr lang="en-US"/>
          </a:p>
        </p:txBody>
      </p:sp>
    </p:spTree>
    <p:extLst>
      <p:ext uri="{BB962C8B-B14F-4D97-AF65-F5344CB8AC3E}">
        <p14:creationId xmlns:p14="http://schemas.microsoft.com/office/powerpoint/2010/main" val="99344158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imdb.com/title/tt23752056/?ref_=fn_all_ttl_1" TargetMode="External"/><Relationship Id="rId2" Type="http://schemas.openxmlformats.org/officeDocument/2006/relationships/hyperlink" Target="https://www.youtube.com/watch?v=U1A9UWPAnNA"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imdb.com/title/tt27217053/?ref_=fn_all_ttl_2" TargetMode="External"/><Relationship Id="rId2" Type="http://schemas.openxmlformats.org/officeDocument/2006/relationships/hyperlink" Target="https://www.youtube.com/watch?v=KxoydJJ0dX8&amp;t=4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imdb.com/title/tt14182646/?ref_=fn_all_ttl_1" TargetMode="External"/><Relationship Id="rId2" Type="http://schemas.openxmlformats.org/officeDocument/2006/relationships/hyperlink" Target="https://www.youtube.com/watch?v=AwG-AtAtiB8"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imdb.com/title/tt11923962/?ref_=fn_all_ttl_1"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s://www.imdb.com/title/tt26733322/?ref_=nv_sr_srsg_0_tt_7_nm_1_in_0_q_Bheema" TargetMode="External"/><Relationship Id="rId2" Type="http://schemas.openxmlformats.org/officeDocument/2006/relationships/hyperlink" Target="https://www.youtube.com/watch?v=i0psLSoKa3U"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imdb.com/title/tt15478046/?ref_=fn_all_ttl_1" TargetMode="External"/><Relationship Id="rId2" Type="http://schemas.openxmlformats.org/officeDocument/2006/relationships/hyperlink" Target="https://www.youtube.com/watch?v=OQLmaqA_9k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imdb.com/title/tt15029754/?ref_=fn_all_ttl_1" TargetMode="External"/><Relationship Id="rId2" Type="http://schemas.openxmlformats.org/officeDocument/2006/relationships/hyperlink" Target="https://www.youtube.com/watch?v=JomxZONGkPM"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imdb.com/title/tt11306896/?ref_=fn_all_ttl_1" TargetMode="External"/><Relationship Id="rId2" Type="http://schemas.openxmlformats.org/officeDocument/2006/relationships/hyperlink" Target="https://www.youtube.com/watch?v=D1vP7pq2iWo"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rlvJHsx6N60&amp;t=8s" TargetMode="External"/><Relationship Id="rId3" Type="http://schemas.openxmlformats.org/officeDocument/2006/relationships/image" Target="../media/image28.png"/><Relationship Id="rId7" Type="http://schemas.openxmlformats.org/officeDocument/2006/relationships/image" Target="../media/image31.jpeg"/><Relationship Id="rId12" Type="http://schemas.openxmlformats.org/officeDocument/2006/relationships/hyperlink" Target="https://www.youtube.com/watch?v=ULglxeiqjnA"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jpeg"/><Relationship Id="rId5" Type="http://schemas.openxmlformats.org/officeDocument/2006/relationships/image" Target="../media/image29.png"/><Relationship Id="rId10" Type="http://schemas.openxmlformats.org/officeDocument/2006/relationships/hyperlink" Target="https://www.youtube.com/watch?v=PLRUCX4Oh6A" TargetMode="External"/><Relationship Id="rId4" Type="http://schemas.microsoft.com/office/2007/relationships/hdphoto" Target="../media/hdphoto1.wdp"/><Relationship Id="rId9"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Jnf6mD4ZEzs" TargetMode="External"/><Relationship Id="rId3" Type="http://schemas.openxmlformats.org/officeDocument/2006/relationships/image" Target="../media/image28.png"/><Relationship Id="rId7" Type="http://schemas.openxmlformats.org/officeDocument/2006/relationships/image" Target="../media/image34.jpeg"/><Relationship Id="rId12"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hyperlink" Target="https://www.youtube.com/watch?v=sOFCnBNVyas" TargetMode="External"/><Relationship Id="rId5" Type="http://schemas.openxmlformats.org/officeDocument/2006/relationships/image" Target="../media/image29.png"/><Relationship Id="rId10" Type="http://schemas.openxmlformats.org/officeDocument/2006/relationships/hyperlink" Target="https://youtu.be/pImzdpAObdI" TargetMode="External"/><Relationship Id="rId4" Type="http://schemas.microsoft.com/office/2007/relationships/hdphoto" Target="../media/hdphoto1.wdp"/><Relationship Id="rId9"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hyperlink" Target="https://www.imdb.com/title/tt32864330/" TargetMode="External"/><Relationship Id="rId2" Type="http://schemas.openxmlformats.org/officeDocument/2006/relationships/hyperlink" Target="https://www.youtube.com/watch?v=OmMsc2l6pM4&amp;t=1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z9hRIzuQXBw" TargetMode="External"/><Relationship Id="rId3" Type="http://schemas.openxmlformats.org/officeDocument/2006/relationships/image" Target="../media/image28.png"/><Relationship Id="rId7" Type="http://schemas.openxmlformats.org/officeDocument/2006/relationships/image" Target="../media/image37.jpg"/><Relationship Id="rId12" Type="http://schemas.openxmlformats.org/officeDocument/2006/relationships/image" Target="../media/image39.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hyperlink" Target="https://www.youtube.com/watch?v=2qIYcUw9ymM" TargetMode="External"/><Relationship Id="rId5" Type="http://schemas.openxmlformats.org/officeDocument/2006/relationships/image" Target="../media/image29.png"/><Relationship Id="rId10" Type="http://schemas.openxmlformats.org/officeDocument/2006/relationships/image" Target="../media/image38.jpeg"/><Relationship Id="rId4" Type="http://schemas.microsoft.com/office/2007/relationships/hdphoto" Target="../media/hdphoto1.wdp"/><Relationship Id="rId9" Type="http://schemas.openxmlformats.org/officeDocument/2006/relationships/hyperlink" Target="https://youtu.be/u6g5fXcqj1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youtube.com/watch?v=WkIlOC8Sz7I" TargetMode="External"/><Relationship Id="rId7" Type="http://schemas.openxmlformats.org/officeDocument/2006/relationships/image" Target="../media/image29.png"/><Relationship Id="rId12"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hyperlink" Target="https://www.youtube.com/watch?v=AaxF_uN4iXM" TargetMode="External"/><Relationship Id="rId5" Type="http://schemas.openxmlformats.org/officeDocument/2006/relationships/image" Target="../media/image28.png"/><Relationship Id="rId10" Type="http://schemas.openxmlformats.org/officeDocument/2006/relationships/hyperlink" Target="https://www.youtube.com/watch?v=ST59nmTy9b8" TargetMode="External"/><Relationship Id="rId4" Type="http://schemas.openxmlformats.org/officeDocument/2006/relationships/image" Target="../media/image27.png"/><Relationship Id="rId9" Type="http://schemas.openxmlformats.org/officeDocument/2006/relationships/image" Target="../media/image41.jpe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youtu.be/J4xGIa2TAf8" TargetMode="External"/><Relationship Id="rId7" Type="http://schemas.openxmlformats.org/officeDocument/2006/relationships/hyperlink" Target="https://youtu.be/SjSOosu12wA" TargetMode="External"/><Relationship Id="rId12" Type="http://schemas.openxmlformats.org/officeDocument/2006/relationships/image" Target="../media/image30.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29.png"/><Relationship Id="rId5" Type="http://schemas.openxmlformats.org/officeDocument/2006/relationships/hyperlink" Target="https://youtu.be/HjvJPG6Xzio" TargetMode="External"/><Relationship Id="rId10" Type="http://schemas.microsoft.com/office/2007/relationships/hdphoto" Target="../media/hdphoto1.wdp"/><Relationship Id="rId4" Type="http://schemas.openxmlformats.org/officeDocument/2006/relationships/image" Target="../media/image44.jpe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6YgQV6VPw7k" TargetMode="External"/><Relationship Id="rId7" Type="http://schemas.openxmlformats.org/officeDocument/2006/relationships/image" Target="../media/image48.jpeg"/><Relationship Id="rId12" Type="http://schemas.openxmlformats.org/officeDocument/2006/relationships/image" Target="../media/image3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hyperlink" Target="https://youtu.be/NUwFrq2cpfI" TargetMode="External"/><Relationship Id="rId11" Type="http://schemas.openxmlformats.org/officeDocument/2006/relationships/image" Target="../media/image29.png"/><Relationship Id="rId5" Type="http://schemas.openxmlformats.org/officeDocument/2006/relationships/hyperlink" Target="https://youtu.be/qrSprHlJwwI" TargetMode="External"/><Relationship Id="rId10" Type="http://schemas.microsoft.com/office/2007/relationships/hdphoto" Target="../media/hdphoto1.wdp"/><Relationship Id="rId4" Type="http://schemas.openxmlformats.org/officeDocument/2006/relationships/image" Target="../media/image47.jpe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3L_7MZP9hnM&amp;ab_channel=WAMINDIANetwork" TargetMode="External"/><Relationship Id="rId7" Type="http://schemas.openxmlformats.org/officeDocument/2006/relationships/hyperlink" Target="https://www.youtube.com/watch?v=HLKGUUn4OZw" TargetMode="External"/><Relationship Id="rId12" Type="http://schemas.openxmlformats.org/officeDocument/2006/relationships/image" Target="../media/image3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29.png"/><Relationship Id="rId5" Type="http://schemas.openxmlformats.org/officeDocument/2006/relationships/hyperlink" Target="https://www.youtube.com/watch?v=_N5OQxa4500&amp;t=28s" TargetMode="External"/><Relationship Id="rId10" Type="http://schemas.microsoft.com/office/2007/relationships/hdphoto" Target="../media/hdphoto1.wdp"/><Relationship Id="rId4" Type="http://schemas.openxmlformats.org/officeDocument/2006/relationships/image" Target="../media/image50.jpeg"/><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2.jpeg"/><Relationship Id="rId7" Type="http://schemas.openxmlformats.org/officeDocument/2006/relationships/hyperlink" Target="https://youtu.be/NhZaPY7RzRI" TargetMode="External"/><Relationship Id="rId12" Type="http://schemas.openxmlformats.org/officeDocument/2006/relationships/image" Target="../media/image30.png"/><Relationship Id="rId2" Type="http://schemas.openxmlformats.org/officeDocument/2006/relationships/hyperlink" Target="https://youtu.be/lkKUDoJU-SM" TargetMode="Externa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29.png"/><Relationship Id="rId5" Type="http://schemas.openxmlformats.org/officeDocument/2006/relationships/hyperlink" Target="https://youtu.be/l-Zuvyg8Qds" TargetMode="External"/><Relationship Id="rId10" Type="http://schemas.microsoft.com/office/2007/relationships/hdphoto" Target="../media/hdphoto1.wdp"/><Relationship Id="rId4" Type="http://schemas.openxmlformats.org/officeDocument/2006/relationships/image" Target="../media/image53.jpe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5.jpeg"/><Relationship Id="rId7" Type="http://schemas.openxmlformats.org/officeDocument/2006/relationships/hyperlink" Target="https://www.youtube.com/watch?v=gp_WMTL2FNM&amp;t=2s" TargetMode="External"/><Relationship Id="rId12" Type="http://schemas.openxmlformats.org/officeDocument/2006/relationships/image" Target="../media/image30.png"/><Relationship Id="rId2" Type="http://schemas.openxmlformats.org/officeDocument/2006/relationships/hyperlink" Target="https://youtu.be/68AZHA5DS2Q" TargetMode="External"/><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29.png"/><Relationship Id="rId5" Type="http://schemas.openxmlformats.org/officeDocument/2006/relationships/hyperlink" Target="https://youtu.be/3WL_eLUsY34" TargetMode="External"/><Relationship Id="rId10" Type="http://schemas.microsoft.com/office/2007/relationships/hdphoto" Target="../media/hdphoto1.wdp"/><Relationship Id="rId4" Type="http://schemas.openxmlformats.org/officeDocument/2006/relationships/image" Target="../media/image56.jpeg"/><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SorAUUxFj1o" TargetMode="External"/><Relationship Id="rId7" Type="http://schemas.openxmlformats.org/officeDocument/2006/relationships/hyperlink" Target="https://www.youtube.com/watch?v=q0AyTfx3ggw" TargetMode="External"/><Relationship Id="rId12" Type="http://schemas.openxmlformats.org/officeDocument/2006/relationships/image" Target="../media/image30.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29.png"/><Relationship Id="rId5" Type="http://schemas.openxmlformats.org/officeDocument/2006/relationships/hyperlink" Target="https://www.youtube.com/watch?v=0yX0s2_j8vU" TargetMode="External"/><Relationship Id="rId10" Type="http://schemas.microsoft.com/office/2007/relationships/hdphoto" Target="../media/hdphoto1.wdp"/><Relationship Id="rId4" Type="http://schemas.openxmlformats.org/officeDocument/2006/relationships/image" Target="../media/image59.jpe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youtu.be/rx79-kABUVI" TargetMode="External"/><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3.jpeg"/><Relationship Id="rId5" Type="http://schemas.openxmlformats.org/officeDocument/2006/relationships/hyperlink" Target="https://www.youtube.com/watch?v=4AOyZolrUnA" TargetMode="External"/><Relationship Id="rId10" Type="http://schemas.openxmlformats.org/officeDocument/2006/relationships/hyperlink" Target="https://www.youtube.com/watch?v=-CDUFmX9y0o" TargetMode="External"/><Relationship Id="rId4" Type="http://schemas.openxmlformats.org/officeDocument/2006/relationships/image" Target="../media/image62.jpe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youtube.com/watch?v=7jEV0OotmEA" TargetMode="External"/><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hyperlink" Target="https://www.youtube.com/watch?v=d5_dWwdXGZI" TargetMode="External"/><Relationship Id="rId5" Type="http://schemas.openxmlformats.org/officeDocument/2006/relationships/hyperlink" Target="https://www.youtube.com/watch?v=j1D_41dA7gw" TargetMode="External"/><Relationship Id="rId10"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youtu.be/_gxrHZX5QJQ" TargetMode="External"/><Relationship Id="rId7" Type="http://schemas.openxmlformats.org/officeDocument/2006/relationships/image" Target="../media/image69.jpeg"/><Relationship Id="rId12" Type="http://schemas.openxmlformats.org/officeDocument/2006/relationships/image" Target="../media/image30.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hyperlink" Target="https://youtu.be/1R_wzNCY7Gk" TargetMode="External"/><Relationship Id="rId11" Type="http://schemas.openxmlformats.org/officeDocument/2006/relationships/image" Target="../media/image29.png"/><Relationship Id="rId5" Type="http://schemas.openxmlformats.org/officeDocument/2006/relationships/hyperlink" Target="https://www.youtube.com/watch?v=mI8VvLNT7bU&amp;ab_channel=WamindiaMovies" TargetMode="External"/><Relationship Id="rId10" Type="http://schemas.microsoft.com/office/2007/relationships/hdphoto" Target="../media/hdphoto1.wdp"/><Relationship Id="rId4" Type="http://schemas.openxmlformats.org/officeDocument/2006/relationships/image" Target="../media/image68.jpeg"/><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ZCiU9tiEkE" TargetMode="External"/><Relationship Id="rId7" Type="http://schemas.openxmlformats.org/officeDocument/2006/relationships/image" Target="../media/image72.jpeg"/><Relationship Id="rId12" Type="http://schemas.openxmlformats.org/officeDocument/2006/relationships/image" Target="../media/image30.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hyperlink" Target="https://www.youtube.com/watch?v=_hzsiHrM9JI" TargetMode="External"/><Relationship Id="rId11" Type="http://schemas.openxmlformats.org/officeDocument/2006/relationships/image" Target="../media/image29.png"/><Relationship Id="rId5" Type="http://schemas.openxmlformats.org/officeDocument/2006/relationships/hyperlink" Target="https://youtu.be/wBMZGlLXAys" TargetMode="External"/><Relationship Id="rId10" Type="http://schemas.microsoft.com/office/2007/relationships/hdphoto" Target="../media/hdphoto1.wdp"/><Relationship Id="rId4" Type="http://schemas.openxmlformats.org/officeDocument/2006/relationships/image" Target="../media/image71.jpeg"/><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KdmlOuUcNI4" TargetMode="External"/><Relationship Id="rId7" Type="http://schemas.openxmlformats.org/officeDocument/2006/relationships/hyperlink" Target="https://www.youtube.com/watch?v=IRdfJpzRyRQ" TargetMode="External"/><Relationship Id="rId12" Type="http://schemas.openxmlformats.org/officeDocument/2006/relationships/image" Target="../media/image30.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29.png"/><Relationship Id="rId5" Type="http://schemas.openxmlformats.org/officeDocument/2006/relationships/hyperlink" Target="https://youtu.be/x_xog0i3C88" TargetMode="External"/><Relationship Id="rId10" Type="http://schemas.microsoft.com/office/2007/relationships/hdphoto" Target="../media/hdphoto1.wdp"/><Relationship Id="rId4" Type="http://schemas.openxmlformats.org/officeDocument/2006/relationships/image" Target="../media/image74.jpeg"/><Relationship Id="rId9"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cJWtILFfw_Y" TargetMode="External"/><Relationship Id="rId7" Type="http://schemas.openxmlformats.org/officeDocument/2006/relationships/image" Target="../media/image78.jpeg"/><Relationship Id="rId12" Type="http://schemas.openxmlformats.org/officeDocument/2006/relationships/image" Target="../media/image30.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hyperlink" Target="https://www.youtube.com/watch?v=Xv1ezg_rOos&amp;list=UUt7_pnSRPKU3bu2GqmgH8gQ" TargetMode="External"/><Relationship Id="rId11" Type="http://schemas.openxmlformats.org/officeDocument/2006/relationships/image" Target="../media/image29.png"/><Relationship Id="rId5" Type="http://schemas.openxmlformats.org/officeDocument/2006/relationships/image" Target="../media/image77.jpeg"/><Relationship Id="rId10" Type="http://schemas.microsoft.com/office/2007/relationships/hdphoto" Target="../media/hdphoto1.wdp"/><Relationship Id="rId4" Type="http://schemas.openxmlformats.org/officeDocument/2006/relationships/hyperlink" Target="https://www.youtube.com/watch?v=c_B49Cl7QiU" TargetMode="External"/><Relationship Id="rId9"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6RMAOxeh93k" TargetMode="External"/><Relationship Id="rId3" Type="http://schemas.microsoft.com/office/2007/relationships/hdphoto" Target="../media/hdphoto1.wdp"/><Relationship Id="rId7" Type="http://schemas.openxmlformats.org/officeDocument/2006/relationships/hyperlink" Target="https://www.youtube.com/watch?v=V1UVp3DtJrU" TargetMode="External"/><Relationship Id="rId12" Type="http://schemas.openxmlformats.org/officeDocument/2006/relationships/hyperlink" Target="https://youtu.be/9YjCJ82EnEQ" TargetMode="External"/><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79.jpeg"/><Relationship Id="rId11" Type="http://schemas.openxmlformats.org/officeDocument/2006/relationships/image" Target="../media/image81.jpe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80.jpeg"/></Relationships>
</file>

<file path=ppt/slides/_rels/slide4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s://www.youtube.com/watch?v=sDeIrMyEKuk" TargetMode="External"/><Relationship Id="rId7" Type="http://schemas.microsoft.com/office/2007/relationships/hdphoto" Target="../media/hdphoto1.wdp"/><Relationship Id="rId12" Type="http://schemas.openxmlformats.org/officeDocument/2006/relationships/hyperlink" Target="https://youtu.be/VxevsdUyiP4" TargetMode="External"/><Relationship Id="rId2" Type="http://schemas.openxmlformats.org/officeDocument/2006/relationships/image" Target="../media/image82.jpe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84.jpe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www.youtube.com/watch?v=3UP3lv6hDKY" TargetMode="External"/></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youtube.com/watch?v=KyJ9jdLn-b0" TargetMode="External"/><Relationship Id="rId7" Type="http://schemas.openxmlformats.org/officeDocument/2006/relationships/image" Target="../media/image28.png"/><Relationship Id="rId12" Type="http://schemas.openxmlformats.org/officeDocument/2006/relationships/hyperlink" Target="https://youtu.be/xEremMrUF3s" TargetMode="External"/><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87.jpeg"/><Relationship Id="rId5" Type="http://schemas.openxmlformats.org/officeDocument/2006/relationships/hyperlink" Target="https://www.youtube.com/watch?v=YBdsT7kGozU" TargetMode="External"/><Relationship Id="rId10" Type="http://schemas.openxmlformats.org/officeDocument/2006/relationships/image" Target="../media/image30.png"/><Relationship Id="rId4" Type="http://schemas.openxmlformats.org/officeDocument/2006/relationships/image" Target="../media/image86.jpeg"/><Relationship Id="rId9"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imdb.com/title/tt29383379/?ref_=fn_all_ttl_1" TargetMode="External"/><Relationship Id="rId2" Type="http://schemas.openxmlformats.org/officeDocument/2006/relationships/hyperlink" Target="https://www.youtube.com/watch?v=AdwGOloQcAs"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https://www.imdb.com/title/tt31529147/?ref_=fn_all_ttl_1" TargetMode="External"/><Relationship Id="rId2" Type="http://schemas.openxmlformats.org/officeDocument/2006/relationships/hyperlink" Target="https://www.youtube.com/watch?v=FLmrWPY5z7U"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imdb.com/title/tt28258888/?ref_=fn_all_ttl_1" TargetMode="External"/><Relationship Id="rId2" Type="http://schemas.openxmlformats.org/officeDocument/2006/relationships/hyperlink" Target="https://www.youtube.com/watch?v=FKtnAhHnfUo"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7CAE9-F772-0734-3037-2567D7751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0329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274" y="0"/>
            <a:ext cx="5486068"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0278" y="0"/>
            <a:ext cx="5486068" cy="6858000"/>
          </a:xfrm>
          <a:prstGeom prst="rect">
            <a:avLst/>
          </a:prstGeom>
        </p:spPr>
      </p:pic>
    </p:spTree>
    <p:extLst>
      <p:ext uri="{BB962C8B-B14F-4D97-AF65-F5344CB8AC3E}">
        <p14:creationId xmlns:p14="http://schemas.microsoft.com/office/powerpoint/2010/main" val="1696149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315110" y="487941"/>
            <a:ext cx="756178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5</a:t>
            </a:r>
            <a:r>
              <a:rPr lang="en-US" sz="7200" b="1" dirty="0" smtClean="0">
                <a:solidFill>
                  <a:schemeClr val="accent6"/>
                </a:solidFill>
                <a:latin typeface="Rockwell" panose="02060603020205020403" pitchFamily="18" charset="77"/>
              </a:rPr>
              <a:t>.</a:t>
            </a:r>
            <a:r>
              <a:rPr lang="en-US" sz="7200" b="1" dirty="0" smtClean="0">
                <a:latin typeface="Rockwell" panose="02060603020205020403" pitchFamily="18" charset="77"/>
              </a:rPr>
              <a:t> </a:t>
            </a:r>
            <a:r>
              <a:rPr lang="en-US" sz="7200" b="1" dirty="0">
                <a:latin typeface="Rockwell" panose="02060603020205020403" pitchFamily="18" charset="77"/>
              </a:rPr>
              <a:t>MISSION </a:t>
            </a:r>
            <a:r>
              <a:rPr lang="en-US" sz="2400" b="1" dirty="0">
                <a:latin typeface="Rockwell" panose="02060603020205020403" pitchFamily="18" charset="77"/>
              </a:rPr>
              <a:t>CHAPTER 1</a:t>
            </a:r>
          </a:p>
        </p:txBody>
      </p:sp>
      <p:sp>
        <p:nvSpPr>
          <p:cNvPr id="4" name="TextBox 3">
            <a:extLst>
              <a:ext uri="{FF2B5EF4-FFF2-40B4-BE49-F238E27FC236}">
                <a16:creationId xmlns:a16="http://schemas.microsoft.com/office/drawing/2014/main" id="{B7821533-3263-575A-8D31-B7A922B25C1A}"/>
              </a:ext>
            </a:extLst>
          </p:cNvPr>
          <p:cNvSpPr txBox="1"/>
          <p:nvPr/>
        </p:nvSpPr>
        <p:spPr>
          <a:xfrm>
            <a:off x="1267146" y="1933396"/>
            <a:ext cx="9657708" cy="5078313"/>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a:t>
            </a:r>
            <a:r>
              <a:rPr lang="en-US" b="1" dirty="0">
                <a:solidFill>
                  <a:schemeClr val="accent2"/>
                </a:solidFill>
                <a:latin typeface="Rockwell" panose="02060603020205020403" pitchFamily="18" charset="77"/>
              </a:rPr>
              <a:t> </a:t>
            </a:r>
            <a:r>
              <a:rPr lang="en-US" dirty="0">
                <a:latin typeface="Rockwell" panose="02060603020205020403" pitchFamily="18" charset="77"/>
              </a:rPr>
              <a:t>January 2024</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latin typeface="Rockwell" panose="02060603020205020403" pitchFamily="18" charset="77"/>
              </a:rPr>
              <a:t> Arun Vijay, Amy Jackson, Nimisha </a:t>
            </a:r>
            <a:r>
              <a:rPr lang="en-US" dirty="0" err="1">
                <a:latin typeface="Rockwell" panose="02060603020205020403" pitchFamily="18" charset="77"/>
              </a:rPr>
              <a:t>Sajayan</a:t>
            </a:r>
            <a:r>
              <a:rPr lang="en-US" dirty="0">
                <a:latin typeface="Rockwell" panose="02060603020205020403" pitchFamily="18" charset="77"/>
              </a:rPr>
              <a:t/>
            </a:r>
            <a:br>
              <a:rPr lang="en-US" dirty="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a:t>
            </a:r>
            <a:r>
              <a:rPr lang="en-US" b="1" dirty="0">
                <a:latin typeface="Rockwell" panose="02060603020205020403" pitchFamily="18" charset="77"/>
              </a:rPr>
              <a:t> </a:t>
            </a:r>
            <a:r>
              <a:rPr lang="en-US" dirty="0">
                <a:latin typeface="Rockwell" panose="02060603020205020403" pitchFamily="18" charset="77"/>
              </a:rPr>
              <a:t>Action, 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Tamil</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latin typeface="Rockwell" panose="02060603020205020403" pitchFamily="18" charset="77"/>
              </a:rPr>
              <a:t> A. L. Vijay</a:t>
            </a:r>
            <a:endParaRPr lang="en-US" b="1"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IN" dirty="0">
                <a:latin typeface="Rockwell" panose="02060603020205020403" pitchFamily="18" charset="77"/>
              </a:rPr>
              <a:t>A father takes his daughter to UK for treatment. But he ends up in trouble. What happens next? He is locked in prison while his daughter needs an operation. He manages to escape during a riot and is chased by the jailer</a:t>
            </a:r>
            <a:r>
              <a:rPr lang="en-IN" dirty="0" smtClean="0">
                <a:latin typeface="Rockwell" panose="02060603020205020403" pitchFamily="18" charset="77"/>
              </a:rPr>
              <a:t>.</a:t>
            </a:r>
            <a:br>
              <a:rPr lang="en-IN" dirty="0" smtClean="0">
                <a:latin typeface="Rockwell" panose="02060603020205020403" pitchFamily="18" charset="77"/>
              </a:rPr>
            </a:b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2"/>
              </a:rPr>
              <a:t>Trailer Link</a:t>
            </a:r>
            <a:endParaRPr lang="en-IN" dirty="0" smtClean="0">
              <a:latin typeface="Rockwell" panose="02060603020205020403" pitchFamily="18" charset="77"/>
            </a:endParaRPr>
          </a:p>
          <a:p>
            <a:pPr algn="ct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3"/>
              </a:rPr>
              <a:t>IMDb</a:t>
            </a:r>
            <a:endParaRPr lang="en-IN" dirty="0" smtClean="0">
              <a:latin typeface="Rockwell" panose="02060603020205020403" pitchFamily="18" charset="77"/>
            </a:endParaRPr>
          </a:p>
          <a:p>
            <a:pPr algn="ctr"/>
            <a:endParaRPr lang="en-IN" dirty="0" smtClean="0">
              <a:latin typeface="Rockwell" panose="02060603020205020403" pitchFamily="18" charset="77"/>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3053805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ission: Chapter 1 (2024) - IMDb"/>
          <p:cNvPicPr>
            <a:picLocks noChangeAspect="1" noChangeArrowheads="1"/>
          </p:cNvPicPr>
          <p:nvPr/>
        </p:nvPicPr>
        <p:blipFill rotWithShape="1">
          <a:blip r:embed="rId2">
            <a:extLst>
              <a:ext uri="{28A0092B-C50C-407E-A947-70E740481C1C}">
                <a14:useLocalDpi xmlns:a14="http://schemas.microsoft.com/office/drawing/2010/main" val="0"/>
              </a:ext>
            </a:extLst>
          </a:blip>
          <a:srcRect b="2128"/>
          <a:stretch/>
        </p:blipFill>
        <p:spPr bwMode="auto">
          <a:xfrm>
            <a:off x="3757913" y="26377"/>
            <a:ext cx="4696243" cy="68228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ime Video: Mission Chapter-1 (Hindi)"/>
          <p:cNvPicPr>
            <a:picLocks noChangeAspect="1" noChangeArrowheads="1"/>
          </p:cNvPicPr>
          <p:nvPr/>
        </p:nvPicPr>
        <p:blipFill rotWithShape="1">
          <a:blip r:embed="rId3">
            <a:extLst>
              <a:ext uri="{28A0092B-C50C-407E-A947-70E740481C1C}">
                <a14:useLocalDpi xmlns:a14="http://schemas.microsoft.com/office/drawing/2010/main" val="0"/>
              </a:ext>
            </a:extLst>
          </a:blip>
          <a:srcRect l="1492" t="1240" r="6611" b="-1240"/>
          <a:stretch/>
        </p:blipFill>
        <p:spPr bwMode="auto">
          <a:xfrm>
            <a:off x="0" y="34260"/>
            <a:ext cx="4705482" cy="68237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ssion: Chapter 1 Tamil Movie Streaming Online Watch on Aha Video, Amazon"/>
          <p:cNvPicPr>
            <a:picLocks noChangeAspect="1" noChangeArrowheads="1"/>
          </p:cNvPicPr>
          <p:nvPr/>
        </p:nvPicPr>
        <p:blipFill rotWithShape="1">
          <a:blip r:embed="rId4">
            <a:extLst>
              <a:ext uri="{28A0092B-C50C-407E-A947-70E740481C1C}">
                <a14:useLocalDpi xmlns:a14="http://schemas.microsoft.com/office/drawing/2010/main" val="0"/>
              </a:ext>
            </a:extLst>
          </a:blip>
          <a:srcRect r="8448"/>
          <a:stretch/>
        </p:blipFill>
        <p:spPr bwMode="auto">
          <a:xfrm>
            <a:off x="7506586" y="0"/>
            <a:ext cx="4685414" cy="682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74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315110" y="487941"/>
            <a:ext cx="756178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6</a:t>
            </a:r>
            <a:r>
              <a:rPr lang="en-US" sz="7200" b="1" dirty="0" smtClean="0">
                <a:solidFill>
                  <a:schemeClr val="accent6"/>
                </a:solidFill>
                <a:latin typeface="Rockwell" panose="02060603020205020403" pitchFamily="18" charset="77"/>
              </a:rPr>
              <a:t>. </a:t>
            </a:r>
            <a:r>
              <a:rPr lang="en-US" sz="7200" b="1" dirty="0" smtClean="0">
                <a:latin typeface="Rockwell" panose="02060603020205020403" pitchFamily="18" charset="77"/>
              </a:rPr>
              <a:t>AGHATHIYAA</a:t>
            </a:r>
            <a:endParaRPr lang="en-US" sz="7200" b="1" dirty="0">
              <a:latin typeface="Rockwell" panose="02060603020205020403" pitchFamily="18" charset="77"/>
            </a:endParaRPr>
          </a:p>
        </p:txBody>
      </p:sp>
      <p:sp>
        <p:nvSpPr>
          <p:cNvPr id="3" name="TextBox 2">
            <a:extLst>
              <a:ext uri="{FF2B5EF4-FFF2-40B4-BE49-F238E27FC236}">
                <a16:creationId xmlns:a16="http://schemas.microsoft.com/office/drawing/2014/main" id="{B7821533-3263-575A-8D31-B7A922B25C1A}"/>
              </a:ext>
            </a:extLst>
          </p:cNvPr>
          <p:cNvSpPr txBox="1"/>
          <p:nvPr/>
        </p:nvSpPr>
        <p:spPr>
          <a:xfrm>
            <a:off x="1267146" y="1933396"/>
            <a:ext cx="9657708" cy="5078313"/>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a:t>February </a:t>
            </a:r>
            <a:r>
              <a:rPr lang="en-US" dirty="0" smtClean="0"/>
              <a:t>2025</a:t>
            </a:r>
            <a:br>
              <a:rPr lang="en-US" dirty="0" smtClean="0"/>
            </a:br>
            <a:endParaRPr lang="en-US" b="1" dirty="0" smtClean="0">
              <a:latin typeface="Rockwell" panose="02060603020205020403" pitchFamily="18" charset="77"/>
            </a:endParaRPr>
          </a:p>
          <a:p>
            <a:pPr algn="ctr"/>
            <a:r>
              <a:rPr lang="en-US" b="1" dirty="0" smtClean="0">
                <a:solidFill>
                  <a:schemeClr val="accent6"/>
                </a:solidFill>
                <a:latin typeface="Rockwell" panose="02060603020205020403" pitchFamily="18" charset="77"/>
              </a:rPr>
              <a:t>STARCAST:</a:t>
            </a:r>
            <a:r>
              <a:rPr lang="en-US" dirty="0" smtClean="0">
                <a:solidFill>
                  <a:schemeClr val="accent6"/>
                </a:solidFill>
                <a:latin typeface="Rockwell" panose="02060603020205020403" pitchFamily="18" charset="77"/>
              </a:rPr>
              <a:t> </a:t>
            </a:r>
            <a:r>
              <a:rPr lang="fi-FI" dirty="0">
                <a:latin typeface="Rockwell" panose="02060603020205020403" pitchFamily="18" charset="77"/>
              </a:rPr>
              <a:t>Jiiva Arjun Sarja Raashi Khanna</a:t>
            </a:r>
            <a:r>
              <a:rPr lang="en-US" dirty="0" smtClean="0">
                <a:latin typeface="Rockwell" panose="02060603020205020403" pitchFamily="18" charset="77"/>
              </a:rPr>
              <a:t/>
            </a:r>
            <a:br>
              <a:rPr lang="en-US" dirty="0" smtClean="0">
                <a:latin typeface="Rockwell" panose="02060603020205020403" pitchFamily="18" charset="77"/>
              </a:rPr>
            </a:br>
            <a:endParaRPr lang="en-US" b="1" dirty="0" smtClean="0">
              <a:latin typeface="Rockwell" panose="02060603020205020403" pitchFamily="18" charset="77"/>
            </a:endParaRPr>
          </a:p>
          <a:p>
            <a:pPr algn="ctr"/>
            <a:r>
              <a:rPr lang="en-US" b="1" dirty="0" smtClean="0">
                <a:solidFill>
                  <a:schemeClr val="accent6"/>
                </a:solidFill>
                <a:latin typeface="Rockwell" panose="02060603020205020403" pitchFamily="18" charset="77"/>
              </a:rPr>
              <a:t>GENRE</a:t>
            </a:r>
            <a:r>
              <a:rPr lang="en-US" b="1" dirty="0">
                <a:solidFill>
                  <a:schemeClr val="accent6"/>
                </a:solidFill>
                <a:latin typeface="Rockwell" panose="02060603020205020403" pitchFamily="18" charset="77"/>
              </a:rPr>
              <a:t>: </a:t>
            </a:r>
            <a:r>
              <a:rPr lang="en-US" dirty="0" smtClean="0">
                <a:latin typeface="Rockwell" panose="02060603020205020403" pitchFamily="18" charset="77"/>
              </a:rPr>
              <a:t>Horror, </a:t>
            </a:r>
            <a:r>
              <a:rPr lang="en-US" dirty="0">
                <a:latin typeface="Rockwell" panose="02060603020205020403" pitchFamily="18" charset="77"/>
              </a:rPr>
              <a:t>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US" dirty="0" smtClean="0">
                <a:latin typeface="Rockwell" panose="02060603020205020403" pitchFamily="18" charset="77"/>
              </a:rPr>
              <a:t>Tamil</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b="1" dirty="0" smtClean="0">
                <a:solidFill>
                  <a:schemeClr val="accent6"/>
                </a:solidFill>
                <a:latin typeface="Rockwell" panose="02060603020205020403" pitchFamily="18" charset="77"/>
              </a:rPr>
              <a:t>: </a:t>
            </a:r>
            <a:r>
              <a:rPr lang="en-US" dirty="0">
                <a:latin typeface="Rockwell" panose="02060603020205020403" pitchFamily="18" charset="77"/>
              </a:rPr>
              <a:t>Pa Vijay</a:t>
            </a:r>
            <a:r>
              <a:rPr lang="en-US" dirty="0" smtClean="0">
                <a:latin typeface="Rockwell" panose="02060603020205020403" pitchFamily="18" charset="77"/>
              </a:rPr>
              <a:t/>
            </a:r>
            <a:br>
              <a:rPr lang="en-US" dirty="0" smtClean="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US" dirty="0">
                <a:latin typeface="Rockwell" panose="02060603020205020403" pitchFamily="18" charset="0"/>
              </a:rPr>
              <a:t>Things go awry when a haunted mansion is opened as a tourist attraction by </a:t>
            </a:r>
            <a:r>
              <a:rPr lang="en-US" dirty="0" err="1">
                <a:latin typeface="Rockwell" panose="02060603020205020403" pitchFamily="18" charset="0"/>
              </a:rPr>
              <a:t>Aghathiyan</a:t>
            </a:r>
            <a:r>
              <a:rPr lang="en-US" dirty="0">
                <a:latin typeface="Rockwell" panose="02060603020205020403" pitchFamily="18" charset="0"/>
              </a:rPr>
              <a:t> leading to the unraveling of the dark history behind the mansion's previous occupant</a:t>
            </a:r>
            <a:r>
              <a:rPr lang="en-US" dirty="0" smtClean="0"/>
              <a:t>.</a:t>
            </a:r>
            <a:br>
              <a:rPr lang="en-US" dirty="0" smtClean="0"/>
            </a:br>
            <a:endParaRPr lang="en-US" dirty="0" smtClean="0"/>
          </a:p>
          <a:p>
            <a:pPr algn="ctr"/>
            <a:r>
              <a:rPr lang="en-US" dirty="0" smtClean="0">
                <a:latin typeface="Rockwell" panose="02060603020205020403" pitchFamily="18" charset="77"/>
                <a:hlinkClick r:id="rId2"/>
              </a:rPr>
              <a:t>Trailer Link</a:t>
            </a:r>
            <a:endParaRPr lang="en-US" dirty="0">
              <a:latin typeface="Rockwell" panose="02060603020205020403" pitchFamily="18" charset="77"/>
            </a:endParaRPr>
          </a:p>
          <a:p>
            <a:pPr algn="ct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3"/>
              </a:rPr>
              <a:t>IMDb</a:t>
            </a:r>
            <a:endParaRPr lang="en-IN" dirty="0" smtClean="0">
              <a:latin typeface="Rockwell" panose="02060603020205020403" pitchFamily="18" charset="77"/>
            </a:endParaRPr>
          </a:p>
          <a:p>
            <a:pPr algn="ctr"/>
            <a:endParaRPr lang="en-US" dirty="0">
              <a:latin typeface="Rockwell" panose="02060603020205020403" pitchFamily="18" charset="77"/>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317255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splaying AGHATHIYA_DG_013_POSTER_01_02_ENGLISH.jpg"/>
          <p:cNvPicPr>
            <a:picLocks noChangeAspect="1" noChangeArrowheads="1"/>
          </p:cNvPicPr>
          <p:nvPr/>
        </p:nvPicPr>
        <p:blipFill rotWithShape="1">
          <a:blip r:embed="rId2">
            <a:extLst>
              <a:ext uri="{28A0092B-C50C-407E-A947-70E740481C1C}">
                <a14:useLocalDpi xmlns:a14="http://schemas.microsoft.com/office/drawing/2010/main" val="0"/>
              </a:ext>
            </a:extLst>
          </a:blip>
          <a:srcRect l="-5364" r="-1"/>
          <a:stretch/>
        </p:blipFill>
        <p:spPr bwMode="auto">
          <a:xfrm>
            <a:off x="1441938" y="11381"/>
            <a:ext cx="4317967" cy="68327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2096" y="11381"/>
            <a:ext cx="4572000" cy="6858000"/>
          </a:xfrm>
          <a:prstGeom prst="rect">
            <a:avLst/>
          </a:prstGeom>
        </p:spPr>
      </p:pic>
    </p:spTree>
    <p:extLst>
      <p:ext uri="{BB962C8B-B14F-4D97-AF65-F5344CB8AC3E}">
        <p14:creationId xmlns:p14="http://schemas.microsoft.com/office/powerpoint/2010/main" val="39232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0" y="155205"/>
            <a:ext cx="1219200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7</a:t>
            </a:r>
            <a:r>
              <a:rPr lang="en-US" sz="7200" b="1" dirty="0" smtClean="0">
                <a:solidFill>
                  <a:schemeClr val="accent6"/>
                </a:solidFill>
                <a:latin typeface="Rockwell" panose="02060603020205020403" pitchFamily="18" charset="77"/>
              </a:rPr>
              <a:t>. </a:t>
            </a:r>
            <a:r>
              <a:rPr lang="en-US" sz="6000" b="1" dirty="0" smtClean="0">
                <a:latin typeface="Rockwell" panose="02060603020205020403" pitchFamily="18" charset="77"/>
              </a:rPr>
              <a:t>AAG HAI DIL MAIN</a:t>
            </a:r>
            <a:endParaRPr lang="en-US" sz="6000" b="1" dirty="0">
              <a:latin typeface="Rockwell" panose="02060603020205020403" pitchFamily="18" charset="77"/>
            </a:endParaRPr>
          </a:p>
        </p:txBody>
      </p:sp>
      <p:sp>
        <p:nvSpPr>
          <p:cNvPr id="4" name="TextBox 3">
            <a:extLst>
              <a:ext uri="{FF2B5EF4-FFF2-40B4-BE49-F238E27FC236}">
                <a16:creationId xmlns:a16="http://schemas.microsoft.com/office/drawing/2014/main" id="{B7821533-3263-575A-8D31-B7A922B25C1A}"/>
              </a:ext>
            </a:extLst>
          </p:cNvPr>
          <p:cNvSpPr txBox="1"/>
          <p:nvPr/>
        </p:nvSpPr>
        <p:spPr>
          <a:xfrm>
            <a:off x="1267146" y="1835860"/>
            <a:ext cx="9657708" cy="5355312"/>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a:latin typeface="Rockwell" panose="02060603020205020403" pitchFamily="18" charset="77"/>
              </a:rPr>
              <a:t>September 2022</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solidFill>
                  <a:schemeClr val="accent6"/>
                </a:solidFill>
                <a:latin typeface="Rockwell" panose="02060603020205020403" pitchFamily="18" charset="77"/>
              </a:rPr>
              <a:t> </a:t>
            </a:r>
            <a:r>
              <a:rPr lang="en-US" dirty="0" err="1">
                <a:latin typeface="Rockwell" panose="02060603020205020403" pitchFamily="18" charset="77"/>
              </a:rPr>
              <a:t>Silambarasan</a:t>
            </a:r>
            <a:r>
              <a:rPr lang="en-US" dirty="0">
                <a:latin typeface="Rockwell" panose="02060603020205020403" pitchFamily="18" charset="77"/>
              </a:rPr>
              <a:t> TR, Siddhi </a:t>
            </a:r>
            <a:r>
              <a:rPr lang="en-US" dirty="0" err="1">
                <a:latin typeface="Rockwell" panose="02060603020205020403" pitchFamily="18" charset="77"/>
              </a:rPr>
              <a:t>Idnani</a:t>
            </a:r>
            <a:r>
              <a:rPr lang="en-US" dirty="0">
                <a:latin typeface="Rockwell" panose="02060603020205020403" pitchFamily="18" charset="77"/>
              </a:rPr>
              <a:t>, Radhika </a:t>
            </a:r>
            <a:r>
              <a:rPr lang="en-US" dirty="0" err="1">
                <a:latin typeface="Rockwell" panose="02060603020205020403" pitchFamily="18" charset="77"/>
              </a:rPr>
              <a:t>Sarathkumar</a:t>
            </a:r>
            <a:r>
              <a:rPr lang="en-US" dirty="0">
                <a:latin typeface="Rockwell" panose="02060603020205020403" pitchFamily="18" charset="77"/>
              </a:rPr>
              <a:t/>
            </a:r>
            <a:br>
              <a:rPr lang="en-US" dirty="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 </a:t>
            </a:r>
            <a:r>
              <a:rPr lang="en-US" dirty="0">
                <a:latin typeface="Rockwell" panose="02060603020205020403" pitchFamily="18" charset="77"/>
              </a:rPr>
              <a:t>Action, 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Tamil</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solidFill>
                  <a:schemeClr val="accent6"/>
                </a:solidFill>
                <a:latin typeface="Rockwell" panose="02060603020205020403" pitchFamily="18" charset="77"/>
              </a:rPr>
              <a:t> </a:t>
            </a:r>
            <a:r>
              <a:rPr lang="en-US" dirty="0">
                <a:latin typeface="Rockwell" panose="02060603020205020403" pitchFamily="18" charset="77"/>
              </a:rPr>
              <a:t>Gautham Vasudev Menon</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IN" dirty="0">
                <a:latin typeface="Rockwell" panose="02060603020205020403" pitchFamily="18" charset="77"/>
              </a:rPr>
              <a:t>The need to make a living leads Muthu to Mumbai where he finds himself entangled in the world of gangsters. However, as he forges a path to the top, Muthu must strive to protect his loved ones.</a:t>
            </a:r>
            <a:br>
              <a:rPr lang="en-IN" dirty="0">
                <a:latin typeface="Rockwell" panose="02060603020205020403" pitchFamily="18" charset="77"/>
              </a:rPr>
            </a:br>
            <a:r>
              <a:rPr lang="en-IN" dirty="0">
                <a:latin typeface="Rockwell" panose="02060603020205020403" pitchFamily="18" charset="77"/>
              </a:rPr>
              <a:t/>
            </a:r>
            <a:br>
              <a:rPr lang="en-IN" dirty="0">
                <a:latin typeface="Rockwell" panose="02060603020205020403" pitchFamily="18" charset="77"/>
              </a:rPr>
            </a:br>
            <a:r>
              <a:rPr lang="en-IN" dirty="0" err="1" smtClean="0">
                <a:latin typeface="Rockwell" panose="02060603020205020403" pitchFamily="18" charset="77"/>
                <a:hlinkClick r:id="rId2"/>
              </a:rPr>
              <a:t>Tralier</a:t>
            </a:r>
            <a:r>
              <a:rPr lang="en-IN" dirty="0" smtClean="0">
                <a:latin typeface="Rockwell" panose="02060603020205020403" pitchFamily="18" charset="77"/>
                <a:hlinkClick r:id="rId2"/>
              </a:rPr>
              <a:t> Link</a:t>
            </a:r>
            <a:endParaRPr lang="en-IN" dirty="0" smtClean="0">
              <a:latin typeface="Rockwell" panose="02060603020205020403" pitchFamily="18" charset="77"/>
            </a:endParaRPr>
          </a:p>
          <a:p>
            <a:pPr algn="ctr"/>
            <a:endParaRPr lang="en-IN" dirty="0">
              <a:latin typeface="Rockwell" panose="02060603020205020403" pitchFamily="18" charset="77"/>
            </a:endParaRPr>
          </a:p>
          <a:p>
            <a:pPr algn="ctr"/>
            <a:r>
              <a:rPr lang="en-IN" dirty="0" smtClean="0">
                <a:latin typeface="Rockwell" panose="02060603020205020403" pitchFamily="18" charset="77"/>
                <a:hlinkClick r:id="rId3"/>
              </a:rPr>
              <a:t>IMDb</a:t>
            </a:r>
            <a:endParaRPr lang="en-IN" dirty="0" smtClean="0">
              <a:latin typeface="Rockwell" panose="02060603020205020403" pitchFamily="18" charset="77"/>
            </a:endParaRPr>
          </a:p>
          <a:p>
            <a:pPr algn="ctr"/>
            <a:r>
              <a:rPr lang="en-IN" dirty="0" smtClean="0">
                <a:latin typeface="Rockwell" panose="02060603020205020403" pitchFamily="18" charset="77"/>
              </a:rPr>
              <a:t/>
            </a:r>
            <a:br>
              <a:rPr lang="en-IN" dirty="0" smtClean="0">
                <a:latin typeface="Rockwell" panose="02060603020205020403" pitchFamily="18" charset="77"/>
              </a:rPr>
            </a:br>
            <a:endParaRPr lang="en-US" dirty="0">
              <a:latin typeface="Rockwell" panose="02060603020205020403" pitchFamily="18" charset="77"/>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
        <p:nvSpPr>
          <p:cNvPr id="3" name="TextBox 2"/>
          <p:cNvSpPr txBox="1"/>
          <p:nvPr/>
        </p:nvSpPr>
        <p:spPr>
          <a:xfrm>
            <a:off x="4286509" y="1170868"/>
            <a:ext cx="3618981" cy="369332"/>
          </a:xfrm>
          <a:prstGeom prst="rect">
            <a:avLst/>
          </a:prstGeom>
          <a:noFill/>
        </p:spPr>
        <p:txBody>
          <a:bodyPr wrap="square" rtlCol="0">
            <a:spAutoFit/>
          </a:bodyPr>
          <a:lstStyle/>
          <a:p>
            <a:r>
              <a:rPr lang="en-US" b="1" dirty="0" smtClean="0">
                <a:latin typeface="Rockwell" panose="02060603020205020403" pitchFamily="18" charset="0"/>
              </a:rPr>
              <a:t>(</a:t>
            </a:r>
            <a:r>
              <a:rPr lang="en-US" b="1" dirty="0" err="1" smtClean="0">
                <a:latin typeface="Rockwell" panose="02060603020205020403" pitchFamily="18" charset="0"/>
              </a:rPr>
              <a:t>Vendhu</a:t>
            </a:r>
            <a:r>
              <a:rPr lang="en-US" b="1" dirty="0" smtClean="0">
                <a:latin typeface="Rockwell" panose="02060603020205020403" pitchFamily="18" charset="0"/>
              </a:rPr>
              <a:t> </a:t>
            </a:r>
            <a:r>
              <a:rPr lang="en-US" b="1" dirty="0" err="1">
                <a:latin typeface="Rockwell" panose="02060603020205020403" pitchFamily="18" charset="0"/>
              </a:rPr>
              <a:t>Thanindhathu</a:t>
            </a:r>
            <a:r>
              <a:rPr lang="en-US" b="1" dirty="0">
                <a:latin typeface="Rockwell" panose="02060603020205020403" pitchFamily="18" charset="0"/>
              </a:rPr>
              <a:t> </a:t>
            </a:r>
            <a:r>
              <a:rPr lang="en-US" b="1" dirty="0" err="1" smtClean="0">
                <a:latin typeface="Rockwell" panose="02060603020205020403" pitchFamily="18" charset="0"/>
              </a:rPr>
              <a:t>Kaadu</a:t>
            </a:r>
            <a:r>
              <a:rPr lang="en-US" b="1" dirty="0" smtClean="0">
                <a:latin typeface="Rockwell" panose="02060603020205020403" pitchFamily="18" charset="0"/>
              </a:rPr>
              <a:t>)</a:t>
            </a:r>
            <a:endParaRPr lang="en-US" dirty="0">
              <a:latin typeface="Rockwell" panose="02060603020205020403" pitchFamily="18" charset="0"/>
            </a:endParaRPr>
          </a:p>
        </p:txBody>
      </p:sp>
    </p:spTree>
    <p:extLst>
      <p:ext uri="{BB962C8B-B14F-4D97-AF65-F5344CB8AC3E}">
        <p14:creationId xmlns:p14="http://schemas.microsoft.com/office/powerpoint/2010/main" val="3061147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014" y="0"/>
            <a:ext cx="457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711" y="0"/>
            <a:ext cx="4629150" cy="6858000"/>
          </a:xfrm>
          <a:prstGeom prst="rect">
            <a:avLst/>
          </a:prstGeom>
        </p:spPr>
      </p:pic>
    </p:spTree>
    <p:extLst>
      <p:ext uri="{BB962C8B-B14F-4D97-AF65-F5344CB8AC3E}">
        <p14:creationId xmlns:p14="http://schemas.microsoft.com/office/powerpoint/2010/main" val="3619766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623503" y="509954"/>
            <a:ext cx="10944993"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8</a:t>
            </a:r>
            <a:r>
              <a:rPr lang="en-US" sz="7200" b="1" dirty="0" smtClean="0">
                <a:solidFill>
                  <a:schemeClr val="accent6"/>
                </a:solidFill>
                <a:latin typeface="Rockwell" panose="02060603020205020403" pitchFamily="18" charset="77"/>
              </a:rPr>
              <a:t>. </a:t>
            </a:r>
            <a:r>
              <a:rPr lang="en-US" sz="7200" b="1" dirty="0" smtClean="0">
                <a:latin typeface="Rockwell" panose="02060603020205020403" pitchFamily="18" charset="77"/>
              </a:rPr>
              <a:t>THANAL</a:t>
            </a:r>
            <a:endParaRPr lang="en-US" sz="7200" b="1" dirty="0">
              <a:latin typeface="Rockwell" panose="02060603020205020403" pitchFamily="18" charset="77"/>
            </a:endParaRPr>
          </a:p>
        </p:txBody>
      </p:sp>
      <p:sp>
        <p:nvSpPr>
          <p:cNvPr id="4" name="TextBox 3">
            <a:extLst>
              <a:ext uri="{FF2B5EF4-FFF2-40B4-BE49-F238E27FC236}">
                <a16:creationId xmlns:a16="http://schemas.microsoft.com/office/drawing/2014/main" id="{B7821533-3263-575A-8D31-B7A922B25C1A}"/>
              </a:ext>
            </a:extLst>
          </p:cNvPr>
          <p:cNvSpPr txBox="1"/>
          <p:nvPr/>
        </p:nvSpPr>
        <p:spPr>
          <a:xfrm>
            <a:off x="1267146" y="1933396"/>
            <a:ext cx="9657708" cy="4247317"/>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a:t>
            </a:r>
            <a:r>
              <a:rPr lang="en-US" b="1" dirty="0" smtClean="0">
                <a:solidFill>
                  <a:schemeClr val="accent6"/>
                </a:solidFill>
                <a:latin typeface="Rockwell" panose="02060603020205020403" pitchFamily="18" charset="77"/>
              </a:rPr>
              <a:t>: </a:t>
            </a:r>
            <a:r>
              <a:rPr lang="en-US" dirty="0" smtClean="0">
                <a:latin typeface="Rockwell" panose="02060603020205020403" pitchFamily="18" charset="77"/>
              </a:rPr>
              <a:t>July 2025</a:t>
            </a:r>
            <a:r>
              <a:rPr lang="en-US" b="1" dirty="0" smtClean="0">
                <a:solidFill>
                  <a:schemeClr val="accent6"/>
                </a:solidFill>
                <a:latin typeface="Rockwell" panose="02060603020205020403" pitchFamily="18" charset="77"/>
              </a:rPr>
              <a:t/>
            </a:r>
            <a:br>
              <a:rPr lang="en-US" b="1" dirty="0" smtClean="0">
                <a:solidFill>
                  <a:schemeClr val="accent6"/>
                </a:solidFill>
                <a:latin typeface="Rockwell" panose="02060603020205020403" pitchFamily="18" charset="77"/>
              </a:rPr>
            </a:br>
            <a:endParaRPr lang="en-US" b="1" dirty="0" smtClean="0">
              <a:latin typeface="Rockwell" panose="02060603020205020403" pitchFamily="18" charset="77"/>
            </a:endParaRPr>
          </a:p>
          <a:p>
            <a:pPr algn="ctr"/>
            <a:r>
              <a:rPr lang="en-US" b="1" dirty="0" smtClean="0">
                <a:solidFill>
                  <a:schemeClr val="accent6"/>
                </a:solidFill>
                <a:latin typeface="Rockwell" panose="02060603020205020403" pitchFamily="18" charset="77"/>
              </a:rPr>
              <a:t>STARCAST</a:t>
            </a:r>
            <a:r>
              <a:rPr lang="en-US" b="1" dirty="0">
                <a:solidFill>
                  <a:schemeClr val="accent6"/>
                </a:solidFill>
                <a:latin typeface="Rockwell" panose="02060603020205020403" pitchFamily="18" charset="77"/>
              </a:rPr>
              <a:t>:</a:t>
            </a:r>
            <a:r>
              <a:rPr lang="en-US" dirty="0">
                <a:solidFill>
                  <a:schemeClr val="accent6"/>
                </a:solidFill>
                <a:latin typeface="Rockwell" panose="02060603020205020403" pitchFamily="18" charset="77"/>
              </a:rPr>
              <a:t> </a:t>
            </a:r>
            <a:r>
              <a:rPr lang="en-US" dirty="0" err="1">
                <a:latin typeface="Rockwell" panose="02060603020205020403" pitchFamily="18" charset="77"/>
              </a:rPr>
              <a:t>Lavanya</a:t>
            </a:r>
            <a:r>
              <a:rPr lang="en-US" dirty="0">
                <a:latin typeface="Rockwell" panose="02060603020205020403" pitchFamily="18" charset="77"/>
              </a:rPr>
              <a:t> </a:t>
            </a:r>
            <a:r>
              <a:rPr lang="en-US" dirty="0" err="1">
                <a:latin typeface="Rockwell" panose="02060603020205020403" pitchFamily="18" charset="77"/>
              </a:rPr>
              <a:t>Tripathi</a:t>
            </a:r>
            <a:r>
              <a:rPr lang="en-US" dirty="0">
                <a:latin typeface="Rockwell" panose="02060603020205020403" pitchFamily="18" charset="77"/>
              </a:rPr>
              <a:t> </a:t>
            </a:r>
            <a:r>
              <a:rPr lang="en-US" dirty="0" err="1">
                <a:latin typeface="Rockwell" panose="02060603020205020403" pitchFamily="18" charset="77"/>
              </a:rPr>
              <a:t>Atharvaa</a:t>
            </a:r>
            <a:r>
              <a:rPr lang="en-US" dirty="0">
                <a:latin typeface="Rockwell" panose="02060603020205020403" pitchFamily="18" charset="77"/>
              </a:rPr>
              <a:t> </a:t>
            </a:r>
            <a:r>
              <a:rPr lang="en-US" dirty="0" err="1">
                <a:latin typeface="Rockwell" panose="02060603020205020403" pitchFamily="18" charset="77"/>
              </a:rPr>
              <a:t>Murali</a:t>
            </a:r>
            <a:r>
              <a:rPr lang="en-US" dirty="0">
                <a:latin typeface="Rockwell" panose="02060603020205020403" pitchFamily="18" charset="77"/>
              </a:rPr>
              <a:t> </a:t>
            </a:r>
            <a:r>
              <a:rPr lang="en-US" dirty="0" err="1">
                <a:latin typeface="Rockwell" panose="02060603020205020403" pitchFamily="18" charset="77"/>
              </a:rPr>
              <a:t>Azhagam</a:t>
            </a:r>
            <a:r>
              <a:rPr lang="en-US" dirty="0">
                <a:latin typeface="Rockwell" panose="02060603020205020403" pitchFamily="18" charset="77"/>
              </a:rPr>
              <a:t> </a:t>
            </a:r>
            <a:r>
              <a:rPr lang="en-US" dirty="0" err="1">
                <a:latin typeface="Rockwell" panose="02060603020205020403" pitchFamily="18" charset="77"/>
              </a:rPr>
              <a:t>Perumal</a:t>
            </a:r>
            <a:r>
              <a:rPr lang="en-US" dirty="0">
                <a:latin typeface="Rockwell" panose="02060603020205020403" pitchFamily="18" charset="77"/>
              </a:rPr>
              <a:t/>
            </a:r>
            <a:br>
              <a:rPr lang="en-US" dirty="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 </a:t>
            </a:r>
            <a:r>
              <a:rPr lang="en-US" dirty="0">
                <a:latin typeface="Rockwell" panose="02060603020205020403" pitchFamily="18" charset="77"/>
              </a:rPr>
              <a:t>Action, </a:t>
            </a:r>
            <a:r>
              <a:rPr lang="en-US" dirty="0" smtClean="0">
                <a:latin typeface="Rockwell" panose="02060603020205020403" pitchFamily="18" charset="77"/>
              </a:rPr>
              <a:t>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US" dirty="0" smtClean="0">
                <a:latin typeface="Rockwell" panose="02060603020205020403" pitchFamily="18" charset="77"/>
              </a:rPr>
              <a:t>Tamil</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solidFill>
                  <a:schemeClr val="accent6"/>
                </a:solidFill>
                <a:latin typeface="Rockwell" panose="02060603020205020403" pitchFamily="18" charset="77"/>
              </a:rPr>
              <a:t> </a:t>
            </a:r>
            <a:r>
              <a:rPr lang="en-US" dirty="0" err="1">
                <a:latin typeface="Rockwell" panose="02060603020205020403" pitchFamily="18" charset="0"/>
              </a:rPr>
              <a:t>Ravindra</a:t>
            </a:r>
            <a:r>
              <a:rPr lang="en-US" dirty="0">
                <a:latin typeface="Rockwell" panose="02060603020205020403" pitchFamily="18" charset="0"/>
              </a:rPr>
              <a:t> </a:t>
            </a:r>
            <a:r>
              <a:rPr lang="en-US" dirty="0" err="1">
                <a:latin typeface="Rockwell" panose="02060603020205020403" pitchFamily="18" charset="0"/>
              </a:rPr>
              <a:t>Madhava</a:t>
            </a:r>
            <a:r>
              <a:rPr lang="en-US" dirty="0" smtClean="0"/>
              <a:t/>
            </a:r>
            <a:br>
              <a:rPr lang="en-US" dirty="0" smtClean="0"/>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US" dirty="0">
                <a:latin typeface="Rockwell" panose="02060603020205020403" pitchFamily="18" charset="0"/>
              </a:rPr>
              <a:t>A painful situation that makes one person a hero and another one a </a:t>
            </a:r>
            <a:r>
              <a:rPr lang="en-US" dirty="0" smtClean="0">
                <a:latin typeface="Rockwell" panose="02060603020205020403" pitchFamily="18" charset="0"/>
              </a:rPr>
              <a:t>villain</a:t>
            </a:r>
            <a:r>
              <a:rPr lang="en-IN" dirty="0" smtClean="0">
                <a:latin typeface="Rockwell" panose="02060603020205020403" pitchFamily="18" charset="77"/>
              </a:rPr>
              <a:t>.</a:t>
            </a:r>
            <a:br>
              <a:rPr lang="en-IN" dirty="0" smtClean="0">
                <a:latin typeface="Rockwell" panose="02060603020205020403" pitchFamily="18" charset="77"/>
              </a:rPr>
            </a:br>
            <a:endParaRPr lang="en-IN" dirty="0" smtClean="0">
              <a:latin typeface="Rockwell" panose="02060603020205020403" pitchFamily="18" charset="77"/>
            </a:endParaRPr>
          </a:p>
          <a:p>
            <a:pPr algn="ct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2"/>
              </a:rPr>
              <a:t>IMDb</a:t>
            </a:r>
            <a:endParaRPr lang="en-IN" dirty="0" smtClean="0">
              <a:latin typeface="Rockwell" panose="02060603020205020403" pitchFamily="18" charset="77"/>
            </a:endParaRPr>
          </a:p>
          <a:p>
            <a:pPr algn="ctr"/>
            <a:endParaRPr lang="en-US" dirty="0">
              <a:latin typeface="Rockwell" panose="02060603020205020403" pitchFamily="18" charset="77"/>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3718173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52" t="1216" r="73532" b="28167"/>
          <a:stretch/>
        </p:blipFill>
        <p:spPr>
          <a:xfrm>
            <a:off x="0" y="0"/>
            <a:ext cx="1970692" cy="6849348"/>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3960" t="-838" r="224" b="30221"/>
          <a:stretch/>
        </p:blipFill>
        <p:spPr>
          <a:xfrm>
            <a:off x="5627495" y="-80488"/>
            <a:ext cx="2022231" cy="69145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3983" y="15160"/>
            <a:ext cx="4565877" cy="68514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2857" y="-2234"/>
            <a:ext cx="4569143" cy="6858000"/>
          </a:xfrm>
          <a:prstGeom prst="rect">
            <a:avLst/>
          </a:prstGeom>
        </p:spPr>
      </p:pic>
    </p:spTree>
    <p:extLst>
      <p:ext uri="{BB962C8B-B14F-4D97-AF65-F5344CB8AC3E}">
        <p14:creationId xmlns:p14="http://schemas.microsoft.com/office/powerpoint/2010/main" val="661280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315110" y="279785"/>
            <a:ext cx="756178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9</a:t>
            </a:r>
            <a:r>
              <a:rPr lang="en-US" sz="7200" b="1" dirty="0" smtClean="0">
                <a:solidFill>
                  <a:schemeClr val="accent6"/>
                </a:solidFill>
                <a:latin typeface="Rockwell" panose="02060603020205020403" pitchFamily="18" charset="77"/>
              </a:rPr>
              <a:t>. </a:t>
            </a:r>
            <a:r>
              <a:rPr lang="en-US" sz="7200" b="1" dirty="0">
                <a:latin typeface="Rockwell" panose="02060603020205020403" pitchFamily="18" charset="77"/>
              </a:rPr>
              <a:t>BHEEMA</a:t>
            </a:r>
          </a:p>
        </p:txBody>
      </p:sp>
      <p:sp>
        <p:nvSpPr>
          <p:cNvPr id="3" name="TextBox 2">
            <a:extLst>
              <a:ext uri="{FF2B5EF4-FFF2-40B4-BE49-F238E27FC236}">
                <a16:creationId xmlns:a16="http://schemas.microsoft.com/office/drawing/2014/main" id="{B7821533-3263-575A-8D31-B7A922B25C1A}"/>
              </a:ext>
            </a:extLst>
          </p:cNvPr>
          <p:cNvSpPr txBox="1"/>
          <p:nvPr/>
        </p:nvSpPr>
        <p:spPr>
          <a:xfrm>
            <a:off x="1267146" y="1933396"/>
            <a:ext cx="9657708" cy="5078313"/>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a:latin typeface="Rockwell" panose="02060603020205020403" pitchFamily="18" charset="77"/>
              </a:rPr>
              <a:t>August 2024</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solidFill>
                  <a:schemeClr val="accent6"/>
                </a:solidFill>
                <a:latin typeface="Rockwell" panose="02060603020205020403" pitchFamily="18" charset="77"/>
              </a:rPr>
              <a:t> </a:t>
            </a:r>
            <a:r>
              <a:rPr lang="en-US" dirty="0" err="1">
                <a:latin typeface="Rockwell" panose="02060603020205020403" pitchFamily="18" charset="77"/>
              </a:rPr>
              <a:t>Duniya</a:t>
            </a:r>
            <a:r>
              <a:rPr lang="en-US" dirty="0">
                <a:latin typeface="Rockwell" panose="02060603020205020403" pitchFamily="18" charset="77"/>
              </a:rPr>
              <a:t> Vijay, Ashwini, Black Dragon Manju</a:t>
            </a:r>
            <a:br>
              <a:rPr lang="en-US" dirty="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 </a:t>
            </a:r>
            <a:r>
              <a:rPr lang="en-US" dirty="0">
                <a:latin typeface="Rockwell" panose="02060603020205020403" pitchFamily="18" charset="77"/>
              </a:rPr>
              <a:t>Action, 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Kannada</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solidFill>
                  <a:schemeClr val="accent6"/>
                </a:solidFill>
                <a:latin typeface="Rockwell" panose="02060603020205020403" pitchFamily="18" charset="77"/>
              </a:rPr>
              <a:t> </a:t>
            </a:r>
            <a:r>
              <a:rPr lang="en-US" dirty="0">
                <a:latin typeface="Rockwell" panose="02060603020205020403" pitchFamily="18" charset="77"/>
              </a:rPr>
              <a:t>Vijay Kumar</a:t>
            </a:r>
            <a:endParaRPr lang="en-US" b="1"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IN" dirty="0">
                <a:latin typeface="Rockwell" panose="02060603020205020403" pitchFamily="18" charset="77"/>
              </a:rPr>
              <a:t>Bheema wages a war against Dragon Manju, an aspiring politician and drug dealer, for supplying drugs in his locality and making the youngsters to become drug addicts.</a:t>
            </a:r>
            <a:br>
              <a:rPr lang="en-IN" dirty="0">
                <a:latin typeface="Rockwell" panose="02060603020205020403" pitchFamily="18" charset="77"/>
              </a:rPr>
            </a:b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2"/>
              </a:rPr>
              <a:t>Trailer Link</a:t>
            </a:r>
            <a:endParaRPr lang="en-IN" dirty="0" smtClean="0">
              <a:latin typeface="Rockwell" panose="02060603020205020403" pitchFamily="18" charset="77"/>
            </a:endParaRPr>
          </a:p>
          <a:p>
            <a:pPr algn="ct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3"/>
              </a:rPr>
              <a:t>IMDb</a:t>
            </a:r>
            <a:endParaRPr lang="en-IN" dirty="0" smtClean="0">
              <a:latin typeface="Rockwell" panose="02060603020205020403" pitchFamily="18" charset="77"/>
            </a:endParaRPr>
          </a:p>
          <a:p>
            <a:pPr algn="ctr"/>
            <a:endParaRPr lang="en-US" dirty="0">
              <a:latin typeface="Rockwell" panose="02060603020205020403" pitchFamily="18" charset="77"/>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
        <p:nvSpPr>
          <p:cNvPr id="4" name="TextBox 3"/>
          <p:cNvSpPr txBox="1"/>
          <p:nvPr/>
        </p:nvSpPr>
        <p:spPr>
          <a:xfrm rot="10800000" flipH="1" flipV="1">
            <a:off x="4974608" y="1295448"/>
            <a:ext cx="2242784" cy="369332"/>
          </a:xfrm>
          <a:prstGeom prst="rect">
            <a:avLst/>
          </a:prstGeom>
          <a:noFill/>
        </p:spPr>
        <p:txBody>
          <a:bodyPr wrap="square" rtlCol="0">
            <a:spAutoFit/>
          </a:bodyPr>
          <a:lstStyle/>
          <a:p>
            <a:r>
              <a:rPr lang="en-US" dirty="0" smtClean="0">
                <a:latin typeface="Rockwell" panose="02060603020205020403" pitchFamily="18" charset="0"/>
              </a:rPr>
              <a:t>(NANDA NANDITA)</a:t>
            </a:r>
            <a:endParaRPr lang="en-US" dirty="0">
              <a:latin typeface="Rockwell" panose="02060603020205020403" pitchFamily="18" charset="0"/>
            </a:endParaRPr>
          </a:p>
        </p:txBody>
      </p:sp>
    </p:spTree>
    <p:extLst>
      <p:ext uri="{BB962C8B-B14F-4D97-AF65-F5344CB8AC3E}">
        <p14:creationId xmlns:p14="http://schemas.microsoft.com/office/powerpoint/2010/main" val="3942612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323896" y="805548"/>
            <a:ext cx="7312467" cy="4524315"/>
          </a:xfrm>
          <a:prstGeom prst="rect">
            <a:avLst/>
          </a:prstGeom>
          <a:noFill/>
        </p:spPr>
        <p:txBody>
          <a:bodyPr wrap="square" rtlCol="0">
            <a:spAutoFit/>
          </a:bodyPr>
          <a:lstStyle/>
          <a:p>
            <a:pPr algn="ctr"/>
            <a:r>
              <a:rPr lang="en-US" sz="7200" b="1" dirty="0" smtClean="0">
                <a:solidFill>
                  <a:schemeClr val="accent6"/>
                </a:solidFill>
                <a:latin typeface="Rockwell" panose="02060603020205020403" pitchFamily="18" charset="77"/>
              </a:rPr>
              <a:t>WTP Of 12</a:t>
            </a:r>
            <a:endParaRPr lang="en-US" sz="7200" b="1" dirty="0" smtClean="0">
              <a:latin typeface="Rockwell" panose="02060603020205020403" pitchFamily="18" charset="77"/>
            </a:endParaRPr>
          </a:p>
          <a:p>
            <a:pPr algn="ctr"/>
            <a:r>
              <a:rPr lang="en-US" sz="7200" b="1" dirty="0" smtClean="0">
                <a:latin typeface="Rockwell" panose="02060603020205020403" pitchFamily="18" charset="77"/>
              </a:rPr>
              <a:t>South Indian </a:t>
            </a:r>
            <a:r>
              <a:rPr lang="en-US" sz="7200" b="1" dirty="0" smtClean="0">
                <a:solidFill>
                  <a:schemeClr val="accent6"/>
                </a:solidFill>
                <a:latin typeface="Rockwell" panose="02060603020205020403" pitchFamily="18" charset="77"/>
              </a:rPr>
              <a:t/>
            </a:r>
            <a:br>
              <a:rPr lang="en-US" sz="7200" b="1" dirty="0" smtClean="0">
                <a:solidFill>
                  <a:schemeClr val="accent6"/>
                </a:solidFill>
                <a:latin typeface="Rockwell" panose="02060603020205020403" pitchFamily="18" charset="77"/>
              </a:rPr>
            </a:br>
            <a:r>
              <a:rPr lang="en-US" sz="7200" b="1" dirty="0" smtClean="0">
                <a:solidFill>
                  <a:schemeClr val="accent6"/>
                </a:solidFill>
                <a:latin typeface="Rockwell" panose="02060603020205020403" pitchFamily="18" charset="77"/>
              </a:rPr>
              <a:t>To Hindi Dub </a:t>
            </a:r>
            <a:r>
              <a:rPr lang="en-US" sz="7200" b="1" dirty="0" smtClean="0">
                <a:latin typeface="Rockwell" panose="02060603020205020403" pitchFamily="18" charset="77"/>
              </a:rPr>
              <a:t/>
            </a:r>
            <a:br>
              <a:rPr lang="en-US" sz="7200" b="1" dirty="0" smtClean="0">
                <a:latin typeface="Rockwell" panose="02060603020205020403" pitchFamily="18" charset="77"/>
              </a:rPr>
            </a:br>
            <a:r>
              <a:rPr lang="en-US" sz="7200" b="1" dirty="0" smtClean="0">
                <a:latin typeface="Rockwell" panose="02060603020205020403" pitchFamily="18" charset="77"/>
              </a:rPr>
              <a:t>Movies</a:t>
            </a:r>
            <a:endParaRPr lang="en-US" sz="7200" b="1" dirty="0">
              <a:latin typeface="Rockwell" panose="02060603020205020403" pitchFamily="18" charset="77"/>
            </a:endParaRPr>
          </a:p>
        </p:txBody>
      </p:sp>
      <p:sp>
        <p:nvSpPr>
          <p:cNvPr id="6" name="Rectangle 1"/>
          <p:cNvSpPr>
            <a:spLocks noChangeArrowheads="1"/>
          </p:cNvSpPr>
          <p:nvPr/>
        </p:nvSpPr>
        <p:spPr bwMode="auto">
          <a:xfrm>
            <a:off x="1158781" y="5529179"/>
            <a:ext cx="96426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cap="none" normalizeH="0" baseline="0" dirty="0" smtClean="0">
                <a:ln>
                  <a:noFill/>
                </a:ln>
                <a:solidFill>
                  <a:schemeClr val="tx1"/>
                </a:solidFill>
                <a:effectLst/>
                <a:latin typeface="Rockwell" panose="02060603020205020403" pitchFamily="18" charset="0"/>
              </a:rPr>
              <a:t>Starring</a:t>
            </a:r>
            <a:r>
              <a:rPr lang="en-US" altLang="en-US" sz="1600" dirty="0" smtClean="0">
                <a:latin typeface="Rockwell" panose="02060603020205020403" pitchFamily="18" charset="0"/>
              </a:rPr>
              <a:t>:</a:t>
            </a:r>
            <a:r>
              <a:rPr kumimoji="0" lang="en-US" altLang="en-US" sz="1600" b="0" i="0" u="none" cap="none" normalizeH="0" dirty="0" smtClean="0">
                <a:ln>
                  <a:noFill/>
                </a:ln>
                <a:solidFill>
                  <a:schemeClr val="tx1"/>
                </a:solidFill>
                <a:effectLst/>
                <a:latin typeface="Rockwell" panose="02060603020205020403" pitchFamily="18" charset="0"/>
              </a:rPr>
              <a:t> </a:t>
            </a:r>
            <a:br>
              <a:rPr kumimoji="0" lang="en-US" altLang="en-US" sz="1600" b="0" i="0" u="none" cap="none" normalizeH="0" dirty="0" smtClean="0">
                <a:ln>
                  <a:noFill/>
                </a:ln>
                <a:solidFill>
                  <a:schemeClr val="tx1"/>
                </a:solidFill>
                <a:effectLst/>
                <a:latin typeface="Rockwell" panose="02060603020205020403" pitchFamily="18" charset="0"/>
              </a:rPr>
            </a:br>
            <a:r>
              <a:rPr kumimoji="0" lang="en-US" altLang="en-US" sz="1600" b="1" i="0" u="none" cap="none" normalizeH="0" baseline="0" dirty="0" err="1" smtClean="0">
                <a:ln>
                  <a:noFill/>
                </a:ln>
                <a:solidFill>
                  <a:schemeClr val="accent6"/>
                </a:solidFill>
                <a:effectLst/>
                <a:latin typeface="Rockwell" panose="02060603020205020403" pitchFamily="18" charset="0"/>
              </a:rPr>
              <a:t>Silambarasan</a:t>
            </a:r>
            <a:r>
              <a:rPr kumimoji="0" lang="en-US" altLang="en-US" sz="1600" b="1" i="0" u="none" cap="none" normalizeH="0" dirty="0" smtClean="0">
                <a:ln>
                  <a:noFill/>
                </a:ln>
                <a:solidFill>
                  <a:schemeClr val="accent6"/>
                </a:solidFill>
                <a:effectLst/>
                <a:latin typeface="Rockwell" panose="02060603020205020403" pitchFamily="18" charset="0"/>
              </a:rPr>
              <a:t> (</a:t>
            </a:r>
            <a:r>
              <a:rPr kumimoji="0" lang="en-US" altLang="en-US" sz="1600" b="1" i="0" u="none" cap="none" normalizeH="0" dirty="0" err="1" smtClean="0">
                <a:ln>
                  <a:noFill/>
                </a:ln>
                <a:solidFill>
                  <a:schemeClr val="accent6"/>
                </a:solidFill>
                <a:effectLst/>
                <a:latin typeface="Rockwell" panose="02060603020205020403" pitchFamily="18" charset="0"/>
              </a:rPr>
              <a:t>Simbu</a:t>
            </a:r>
            <a:r>
              <a:rPr kumimoji="0" lang="en-US" altLang="en-US" sz="1600" b="1" i="0" u="none" cap="none" normalizeH="0" dirty="0" smtClean="0">
                <a:ln>
                  <a:noFill/>
                </a:ln>
                <a:solidFill>
                  <a:schemeClr val="accent6"/>
                </a:solidFill>
                <a:effectLst/>
                <a:latin typeface="Rockwell" panose="02060603020205020403" pitchFamily="18" charset="0"/>
              </a:rPr>
              <a:t>)</a:t>
            </a:r>
            <a:r>
              <a:rPr kumimoji="0" lang="en-US" altLang="en-US" sz="1600" b="1" i="0" u="none" cap="none" normalizeH="0" baseline="0" dirty="0" smtClean="0">
                <a:ln>
                  <a:noFill/>
                </a:ln>
                <a:solidFill>
                  <a:schemeClr val="accent6"/>
                </a:solidFill>
                <a:effectLst/>
                <a:latin typeface="Rockwell" panose="02060603020205020403" pitchFamily="18" charset="0"/>
              </a:rPr>
              <a:t>, N. </a:t>
            </a:r>
            <a:r>
              <a:rPr kumimoji="0" lang="en-US" altLang="en-US" sz="1600" b="1" i="0" u="none" cap="none" normalizeH="0" baseline="0" dirty="0" err="1" smtClean="0">
                <a:ln>
                  <a:noFill/>
                </a:ln>
                <a:solidFill>
                  <a:schemeClr val="accent6"/>
                </a:solidFill>
                <a:effectLst/>
                <a:latin typeface="Rockwell" panose="02060603020205020403" pitchFamily="18" charset="0"/>
              </a:rPr>
              <a:t>Santhanam</a:t>
            </a:r>
            <a:r>
              <a:rPr kumimoji="0" lang="en-US" altLang="en-US" sz="1600" b="1" i="0" u="none" cap="none" normalizeH="0" baseline="0" dirty="0" smtClean="0">
                <a:ln>
                  <a:noFill/>
                </a:ln>
                <a:solidFill>
                  <a:schemeClr val="accent6"/>
                </a:solidFill>
                <a:effectLst/>
                <a:latin typeface="Rockwell" panose="02060603020205020403" pitchFamily="18" charset="0"/>
              </a:rPr>
              <a:t>,</a:t>
            </a:r>
            <a:r>
              <a:rPr kumimoji="0" lang="en-US" altLang="en-US" sz="1600" b="1" i="0" u="none" cap="none" normalizeH="0" dirty="0" smtClean="0">
                <a:ln>
                  <a:noFill/>
                </a:ln>
                <a:solidFill>
                  <a:schemeClr val="accent6"/>
                </a:solidFill>
                <a:effectLst/>
                <a:latin typeface="Rockwell" panose="02060603020205020403" pitchFamily="18" charset="0"/>
              </a:rPr>
              <a:t> </a:t>
            </a:r>
            <a:r>
              <a:rPr kumimoji="0" lang="en-US" altLang="en-US" sz="1600" b="1" i="0" u="none" cap="none" normalizeH="0" baseline="0" dirty="0" err="1" smtClean="0">
                <a:ln>
                  <a:noFill/>
                </a:ln>
                <a:solidFill>
                  <a:schemeClr val="accent6"/>
                </a:solidFill>
                <a:effectLst/>
                <a:latin typeface="Rockwell" panose="02060603020205020403" pitchFamily="18" charset="0"/>
              </a:rPr>
              <a:t>Unni</a:t>
            </a:r>
            <a:r>
              <a:rPr kumimoji="0" lang="en-US" altLang="en-US" sz="1600" b="1" i="0" u="none" cap="none" normalizeH="0" baseline="0" dirty="0" smtClean="0">
                <a:ln>
                  <a:noFill/>
                </a:ln>
                <a:solidFill>
                  <a:schemeClr val="accent6"/>
                </a:solidFill>
                <a:effectLst/>
                <a:latin typeface="Rockwell" panose="02060603020205020403" pitchFamily="18" charset="0"/>
              </a:rPr>
              <a:t> </a:t>
            </a:r>
            <a:r>
              <a:rPr kumimoji="0" lang="en-US" altLang="en-US" sz="1600" b="1" i="0" u="none" cap="none" normalizeH="0" baseline="0" dirty="0" err="1" smtClean="0">
                <a:ln>
                  <a:noFill/>
                </a:ln>
                <a:solidFill>
                  <a:schemeClr val="accent6"/>
                </a:solidFill>
                <a:effectLst/>
                <a:latin typeface="Rockwell" panose="02060603020205020403" pitchFamily="18" charset="0"/>
              </a:rPr>
              <a:t>Mukundan</a:t>
            </a:r>
            <a:r>
              <a:rPr kumimoji="0" lang="en-US" altLang="en-US" sz="1600" b="1" i="0" u="none" cap="none" normalizeH="0" baseline="0" dirty="0" smtClean="0">
                <a:ln>
                  <a:noFill/>
                </a:ln>
                <a:solidFill>
                  <a:schemeClr val="accent6"/>
                </a:solidFill>
                <a:effectLst/>
                <a:latin typeface="Rockwell" panose="02060603020205020403" pitchFamily="18" charset="0"/>
              </a:rPr>
              <a:t>, </a:t>
            </a:r>
            <a:r>
              <a:rPr kumimoji="0" lang="en-US" altLang="en-US" sz="1600" b="1" i="0" u="none" cap="none" normalizeH="0" baseline="0" dirty="0" err="1" smtClean="0">
                <a:ln>
                  <a:noFill/>
                </a:ln>
                <a:solidFill>
                  <a:schemeClr val="accent6"/>
                </a:solidFill>
                <a:effectLst/>
                <a:latin typeface="Rockwell" panose="02060603020205020403" pitchFamily="18" charset="0"/>
              </a:rPr>
              <a:t>Arun</a:t>
            </a:r>
            <a:r>
              <a:rPr lang="en-US" altLang="en-US" sz="1600" b="1" dirty="0" smtClean="0">
                <a:solidFill>
                  <a:schemeClr val="accent6"/>
                </a:solidFill>
                <a:latin typeface="Rockwell" panose="02060603020205020403" pitchFamily="18" charset="0"/>
              </a:rPr>
              <a:t> </a:t>
            </a:r>
            <a:r>
              <a:rPr kumimoji="0" lang="en-US" altLang="en-US" sz="1600" b="1" i="0" u="none" cap="none" normalizeH="0" baseline="0" dirty="0" smtClean="0">
                <a:ln>
                  <a:noFill/>
                </a:ln>
                <a:solidFill>
                  <a:schemeClr val="accent6"/>
                </a:solidFill>
                <a:effectLst/>
                <a:latin typeface="Rockwell" panose="02060603020205020403" pitchFamily="18" charset="0"/>
              </a:rPr>
              <a:t>Vijay, </a:t>
            </a:r>
            <a:br>
              <a:rPr kumimoji="0" lang="en-US" altLang="en-US" sz="1600" b="1" i="0" u="none" cap="none" normalizeH="0" baseline="0" dirty="0" smtClean="0">
                <a:ln>
                  <a:noFill/>
                </a:ln>
                <a:solidFill>
                  <a:schemeClr val="accent6"/>
                </a:solidFill>
                <a:effectLst/>
                <a:latin typeface="Rockwell" panose="02060603020205020403" pitchFamily="18" charset="0"/>
              </a:rPr>
            </a:br>
            <a:r>
              <a:rPr lang="en-US" altLang="en-US" sz="1600" b="1" dirty="0" smtClean="0">
                <a:solidFill>
                  <a:schemeClr val="accent6"/>
                </a:solidFill>
                <a:latin typeface="Rockwell" panose="02060603020205020403" pitchFamily="18" charset="0"/>
              </a:rPr>
              <a:t>Sunder C</a:t>
            </a:r>
            <a:r>
              <a:rPr kumimoji="0" lang="en-US" altLang="en-US" sz="1600" b="1" i="0" u="none" cap="none" normalizeH="0" baseline="0" dirty="0" smtClean="0">
                <a:ln>
                  <a:noFill/>
                </a:ln>
                <a:solidFill>
                  <a:schemeClr val="accent6"/>
                </a:solidFill>
                <a:effectLst/>
                <a:latin typeface="Rockwell" panose="02060603020205020403" pitchFamily="18" charset="0"/>
              </a:rPr>
              <a:t>, Amar </a:t>
            </a:r>
            <a:r>
              <a:rPr kumimoji="0" lang="en-US" altLang="en-US" sz="1600" b="1" i="0" u="none" cap="none" normalizeH="0" baseline="0" dirty="0" err="1" smtClean="0">
                <a:ln>
                  <a:noFill/>
                </a:ln>
                <a:solidFill>
                  <a:schemeClr val="accent6"/>
                </a:solidFill>
                <a:effectLst/>
                <a:latin typeface="Rockwell" panose="02060603020205020403" pitchFamily="18" charset="0"/>
              </a:rPr>
              <a:t>Choudary</a:t>
            </a:r>
            <a:r>
              <a:rPr kumimoji="0" lang="en-US" altLang="en-US" sz="1600" b="1" i="0" u="none" cap="none" normalizeH="0" baseline="0" dirty="0" smtClean="0">
                <a:ln>
                  <a:noFill/>
                </a:ln>
                <a:solidFill>
                  <a:schemeClr val="accent6"/>
                </a:solidFill>
                <a:effectLst/>
                <a:latin typeface="Rockwell" panose="02060603020205020403" pitchFamily="18" charset="0"/>
              </a:rPr>
              <a:t> (</a:t>
            </a:r>
            <a:r>
              <a:rPr kumimoji="0" lang="en-US" altLang="en-US" sz="1600" b="1" i="0" u="none" cap="none" normalizeH="0" baseline="0" dirty="0" err="1" smtClean="0">
                <a:ln>
                  <a:noFill/>
                </a:ln>
                <a:solidFill>
                  <a:schemeClr val="accent6"/>
                </a:solidFill>
                <a:effectLst/>
                <a:latin typeface="Rockwell" panose="02060603020205020403" pitchFamily="18" charset="0"/>
              </a:rPr>
              <a:t>Jiiva</a:t>
            </a:r>
            <a:r>
              <a:rPr kumimoji="0" lang="en-US" altLang="en-US" sz="1600" b="1" i="0" u="none" cap="none" normalizeH="0" baseline="0" dirty="0" smtClean="0">
                <a:ln>
                  <a:noFill/>
                </a:ln>
                <a:solidFill>
                  <a:schemeClr val="accent6"/>
                </a:solidFill>
                <a:effectLst/>
                <a:latin typeface="Rockwell" panose="02060603020205020403" pitchFamily="18" charset="0"/>
              </a:rPr>
              <a:t>), </a:t>
            </a:r>
            <a:r>
              <a:rPr kumimoji="0" lang="en-US" altLang="en-US" sz="1600" b="1" i="0" u="none" cap="none" normalizeH="0" baseline="0" dirty="0" err="1" smtClean="0">
                <a:ln>
                  <a:noFill/>
                </a:ln>
                <a:solidFill>
                  <a:schemeClr val="accent6"/>
                </a:solidFill>
                <a:effectLst/>
                <a:latin typeface="Rockwell" panose="02060603020205020403" pitchFamily="18" charset="0"/>
              </a:rPr>
              <a:t>Vikram</a:t>
            </a:r>
            <a:r>
              <a:rPr kumimoji="0" lang="en-US" altLang="en-US" sz="1600" b="1" i="0" u="none" cap="none" normalizeH="0" baseline="0" dirty="0" smtClean="0">
                <a:ln>
                  <a:noFill/>
                </a:ln>
                <a:solidFill>
                  <a:schemeClr val="accent6"/>
                </a:solidFill>
                <a:effectLst/>
                <a:latin typeface="Rockwell" panose="02060603020205020403" pitchFamily="18" charset="0"/>
              </a:rPr>
              <a:t> </a:t>
            </a:r>
            <a:r>
              <a:rPr kumimoji="0" lang="en-US" altLang="en-US" sz="1600" b="1" i="0" u="none" cap="none" normalizeH="0" baseline="0" dirty="0" err="1" smtClean="0">
                <a:ln>
                  <a:noFill/>
                </a:ln>
                <a:solidFill>
                  <a:schemeClr val="accent6"/>
                </a:solidFill>
                <a:effectLst/>
                <a:latin typeface="Rockwell" panose="02060603020205020403" pitchFamily="18" charset="0"/>
              </a:rPr>
              <a:t>Prabhu</a:t>
            </a:r>
            <a:r>
              <a:rPr kumimoji="0" lang="en-US" altLang="en-US" sz="1600" b="1" i="0" u="none" cap="none" normalizeH="0" baseline="0" dirty="0" smtClean="0">
                <a:ln>
                  <a:noFill/>
                </a:ln>
                <a:solidFill>
                  <a:schemeClr val="accent6"/>
                </a:solidFill>
                <a:effectLst/>
                <a:latin typeface="Rockwell" panose="02060603020205020403" pitchFamily="18" charset="0"/>
              </a:rPr>
              <a:t>,</a:t>
            </a:r>
            <a:r>
              <a:rPr kumimoji="0" lang="en-US" altLang="en-US" sz="1600" b="1" i="0" u="none" cap="none" normalizeH="0" dirty="0" smtClean="0">
                <a:ln>
                  <a:noFill/>
                </a:ln>
                <a:solidFill>
                  <a:schemeClr val="accent6"/>
                </a:solidFill>
                <a:effectLst/>
                <a:latin typeface="Rockwell" panose="02060603020205020403" pitchFamily="18" charset="0"/>
              </a:rPr>
              <a:t> </a:t>
            </a:r>
            <a:r>
              <a:rPr kumimoji="0" lang="en-US" altLang="en-US" sz="1600" b="1" i="0" u="none" cap="none" normalizeH="0" dirty="0" err="1" smtClean="0">
                <a:ln>
                  <a:noFill/>
                </a:ln>
                <a:solidFill>
                  <a:schemeClr val="accent6"/>
                </a:solidFill>
                <a:effectLst/>
                <a:latin typeface="Rockwell" panose="02060603020205020403" pitchFamily="18" charset="0"/>
              </a:rPr>
              <a:t>Duniya</a:t>
            </a:r>
            <a:r>
              <a:rPr kumimoji="0" lang="en-US" altLang="en-US" sz="1600" b="1" i="0" u="none" cap="none" normalizeH="0" dirty="0" smtClean="0">
                <a:ln>
                  <a:noFill/>
                </a:ln>
                <a:solidFill>
                  <a:schemeClr val="accent6"/>
                </a:solidFill>
                <a:effectLst/>
                <a:latin typeface="Rockwell" panose="02060603020205020403" pitchFamily="18" charset="0"/>
              </a:rPr>
              <a:t> </a:t>
            </a:r>
            <a:r>
              <a:rPr kumimoji="0" lang="en-US" altLang="en-US" sz="1600" b="1" i="0" u="none" cap="none" normalizeH="0" baseline="0" dirty="0" smtClean="0">
                <a:ln>
                  <a:noFill/>
                </a:ln>
                <a:solidFill>
                  <a:schemeClr val="accent6"/>
                </a:solidFill>
                <a:effectLst/>
                <a:latin typeface="Rockwell" panose="02060603020205020403" pitchFamily="18" charset="0"/>
              </a:rPr>
              <a:t>Vijay</a:t>
            </a:r>
            <a:r>
              <a:rPr kumimoji="0" lang="en-US" altLang="en-US" sz="1600" b="1" i="0" u="none" cap="none" normalizeH="0" dirty="0" smtClean="0">
                <a:ln>
                  <a:noFill/>
                </a:ln>
                <a:solidFill>
                  <a:schemeClr val="accent6"/>
                </a:solidFill>
                <a:effectLst/>
                <a:latin typeface="Rockwell" panose="02060603020205020403" pitchFamily="18" charset="0"/>
              </a:rPr>
              <a:t> &amp; Others.</a:t>
            </a:r>
            <a:endParaRPr kumimoji="0" lang="en-US" altLang="en-US" sz="1600" b="1" i="0" u="none" cap="none" normalizeH="0" baseline="0" dirty="0" smtClean="0">
              <a:ln>
                <a:noFill/>
              </a:ln>
              <a:solidFill>
                <a:schemeClr val="accent6"/>
              </a:solidFill>
              <a:effectLst/>
              <a:latin typeface="Rockwell" panose="020606030202050204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4018937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42656-DD5B-1891-BEA4-197C43C2244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876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3651363" y="369277"/>
            <a:ext cx="4889274" cy="1200329"/>
          </a:xfrm>
          <a:prstGeom prst="rect">
            <a:avLst/>
          </a:prstGeom>
          <a:noFill/>
        </p:spPr>
        <p:txBody>
          <a:bodyPr wrap="square" rtlCol="0">
            <a:spAutoFit/>
          </a:bodyPr>
          <a:lstStyle/>
          <a:p>
            <a:pPr algn="ctr"/>
            <a:r>
              <a:rPr lang="en-US" sz="7200" b="1" dirty="0" smtClean="0">
                <a:solidFill>
                  <a:schemeClr val="accent6"/>
                </a:solidFill>
                <a:latin typeface="Rockwell" panose="02060603020205020403" pitchFamily="18" charset="77"/>
              </a:rPr>
              <a:t>10. </a:t>
            </a:r>
            <a:r>
              <a:rPr lang="en-US" sz="7200" b="1" dirty="0" smtClean="0">
                <a:latin typeface="Rockwell" panose="02060603020205020403" pitchFamily="18" charset="77"/>
              </a:rPr>
              <a:t>THALA</a:t>
            </a:r>
            <a:endParaRPr lang="en-US" sz="7200" b="1" dirty="0">
              <a:latin typeface="Rockwell" panose="02060603020205020403" pitchFamily="18" charset="77"/>
            </a:endParaRPr>
          </a:p>
        </p:txBody>
      </p:sp>
      <p:sp>
        <p:nvSpPr>
          <p:cNvPr id="3" name="TextBox 2">
            <a:extLst>
              <a:ext uri="{FF2B5EF4-FFF2-40B4-BE49-F238E27FC236}">
                <a16:creationId xmlns:a16="http://schemas.microsoft.com/office/drawing/2014/main" id="{B7821533-3263-575A-8D31-B7A922B25C1A}"/>
              </a:ext>
            </a:extLst>
          </p:cNvPr>
          <p:cNvSpPr txBox="1"/>
          <p:nvPr/>
        </p:nvSpPr>
        <p:spPr>
          <a:xfrm>
            <a:off x="1267146" y="1933396"/>
            <a:ext cx="9657708" cy="4801314"/>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a:latin typeface="Rockwell" panose="02060603020205020403" pitchFamily="18" charset="77"/>
              </a:rPr>
              <a:t>June 2023</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solidFill>
                  <a:schemeClr val="accent6"/>
                </a:solidFill>
                <a:latin typeface="Rockwell" panose="02060603020205020403" pitchFamily="18" charset="77"/>
              </a:rPr>
              <a:t> </a:t>
            </a:r>
            <a:r>
              <a:rPr lang="en-US" dirty="0">
                <a:latin typeface="Rockwell" panose="02060603020205020403" pitchFamily="18" charset="77"/>
              </a:rPr>
              <a:t>Sundar C., </a:t>
            </a:r>
            <a:r>
              <a:rPr lang="en-US" dirty="0" err="1">
                <a:latin typeface="Rockwell" panose="02060603020205020403" pitchFamily="18" charset="77"/>
              </a:rPr>
              <a:t>Pallak</a:t>
            </a:r>
            <a:r>
              <a:rPr lang="en-US" dirty="0">
                <a:latin typeface="Rockwell" panose="02060603020205020403" pitchFamily="18" charset="77"/>
              </a:rPr>
              <a:t> </a:t>
            </a:r>
            <a:r>
              <a:rPr lang="en-US" dirty="0" err="1">
                <a:latin typeface="Rockwell" panose="02060603020205020403" pitchFamily="18" charset="77"/>
              </a:rPr>
              <a:t>Lalwani</a:t>
            </a:r>
            <a:r>
              <a:rPr lang="en-US" dirty="0">
                <a:latin typeface="Rockwell" panose="02060603020205020403" pitchFamily="18" charset="77"/>
              </a:rPr>
              <a:t>, </a:t>
            </a:r>
            <a:r>
              <a:rPr lang="en-US" dirty="0" err="1">
                <a:latin typeface="Rockwell" panose="02060603020205020403" pitchFamily="18" charset="77"/>
              </a:rPr>
              <a:t>Thambi</a:t>
            </a:r>
            <a:r>
              <a:rPr lang="en-US" dirty="0">
                <a:latin typeface="Rockwell" panose="02060603020205020403" pitchFamily="18" charset="77"/>
              </a:rPr>
              <a:t> Ramaiah</a:t>
            </a:r>
            <a:br>
              <a:rPr lang="en-US" dirty="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 </a:t>
            </a:r>
            <a:r>
              <a:rPr lang="en-US" dirty="0">
                <a:latin typeface="Rockwell" panose="02060603020205020403" pitchFamily="18" charset="77"/>
              </a:rPr>
              <a:t>Action, Drama</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Tamil</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solidFill>
                  <a:schemeClr val="accent6"/>
                </a:solidFill>
                <a:latin typeface="Rockwell" panose="02060603020205020403" pitchFamily="18" charset="77"/>
              </a:rPr>
              <a:t> </a:t>
            </a:r>
            <a:r>
              <a:rPr lang="en-US" dirty="0" err="1">
                <a:latin typeface="Rockwell" panose="02060603020205020403" pitchFamily="18" charset="77"/>
              </a:rPr>
              <a:t>Dhorai.VZ</a:t>
            </a:r>
            <a:endParaRPr lang="en-US" b="1"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IN" dirty="0">
                <a:latin typeface="Rockwell" panose="02060603020205020403" pitchFamily="18" charset="77"/>
              </a:rPr>
              <a:t>A </a:t>
            </a:r>
            <a:r>
              <a:rPr lang="en-IN" dirty="0" err="1">
                <a:latin typeface="Rockwell" panose="02060603020205020403" pitchFamily="18" charset="77"/>
              </a:rPr>
              <a:t>kindhearted</a:t>
            </a:r>
            <a:r>
              <a:rPr lang="en-IN" dirty="0">
                <a:latin typeface="Rockwell" panose="02060603020205020403" pitchFamily="18" charset="77"/>
              </a:rPr>
              <a:t>-yet-fearless man, once a gangster, wants to stay away from the problems around him. But the three criminals who rule the city won't let him be the same.</a:t>
            </a:r>
            <a:br>
              <a:rPr lang="en-IN" dirty="0">
                <a:latin typeface="Rockwell" panose="02060603020205020403" pitchFamily="18" charset="77"/>
              </a:rPr>
            </a:b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2"/>
              </a:rPr>
              <a:t>Trailer Link</a:t>
            </a:r>
            <a:endParaRPr lang="en-IN" dirty="0" smtClean="0">
              <a:latin typeface="Rockwell" panose="02060603020205020403" pitchFamily="18" charset="77"/>
            </a:endParaRPr>
          </a:p>
          <a:p>
            <a:pPr algn="ct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3"/>
              </a:rPr>
              <a:t>IMDb</a:t>
            </a:r>
            <a:endParaRPr lang="en-IN" dirty="0" smtClean="0">
              <a:latin typeface="Rockwell" panose="02060603020205020403" pitchFamily="18" charset="77"/>
            </a:endParaRPr>
          </a:p>
          <a:p>
            <a:pPr algn="ctr"/>
            <a:endParaRPr lang="en-US" dirty="0">
              <a:latin typeface="Rockwell" panose="02060603020205020403" pitchFamily="18" charset="77"/>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
        <p:nvSpPr>
          <p:cNvPr id="4" name="Rectangle 3"/>
          <p:cNvSpPr/>
          <p:nvPr/>
        </p:nvSpPr>
        <p:spPr>
          <a:xfrm>
            <a:off x="4748547" y="1382169"/>
            <a:ext cx="2694905" cy="369332"/>
          </a:xfrm>
          <a:prstGeom prst="rect">
            <a:avLst/>
          </a:prstGeom>
        </p:spPr>
        <p:txBody>
          <a:bodyPr wrap="none">
            <a:spAutoFit/>
          </a:bodyPr>
          <a:lstStyle/>
          <a:p>
            <a:pPr algn="ctr"/>
            <a:r>
              <a:rPr lang="en-US" b="1" dirty="0" smtClean="0">
                <a:latin typeface="Rockwell" panose="02060603020205020403" pitchFamily="18" charset="77"/>
              </a:rPr>
              <a:t>(THALAINAGARAM 2)</a:t>
            </a:r>
            <a:endParaRPr lang="en-US" b="1" dirty="0">
              <a:latin typeface="Rockwell" panose="02060603020205020403" pitchFamily="18" charset="77"/>
            </a:endParaRPr>
          </a:p>
        </p:txBody>
      </p:sp>
    </p:spTree>
    <p:extLst>
      <p:ext uri="{BB962C8B-B14F-4D97-AF65-F5344CB8AC3E}">
        <p14:creationId xmlns:p14="http://schemas.microsoft.com/office/powerpoint/2010/main" val="2613049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3073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750151" y="237811"/>
            <a:ext cx="6691697" cy="1200329"/>
          </a:xfrm>
          <a:prstGeom prst="rect">
            <a:avLst/>
          </a:prstGeom>
          <a:noFill/>
        </p:spPr>
        <p:txBody>
          <a:bodyPr wrap="square" rtlCol="0">
            <a:spAutoFit/>
          </a:bodyPr>
          <a:lstStyle/>
          <a:p>
            <a:pPr fontAlgn="base"/>
            <a:r>
              <a:rPr lang="en-US" sz="7200" b="1" dirty="0" smtClean="0">
                <a:solidFill>
                  <a:schemeClr val="accent6"/>
                </a:solidFill>
                <a:latin typeface="Rockwell" panose="02060603020205020403" pitchFamily="18" charset="77"/>
              </a:rPr>
              <a:t>11. </a:t>
            </a:r>
            <a:r>
              <a:rPr lang="en-US" sz="6000" b="1" dirty="0" smtClean="0">
                <a:latin typeface="Rockwell" panose="02060603020205020403" pitchFamily="18" charset="0"/>
              </a:rPr>
              <a:t>BLIND YUDH</a:t>
            </a:r>
            <a:endParaRPr lang="en-US" sz="6000" b="1" dirty="0">
              <a:latin typeface="Rockwell" panose="02060603020205020403" pitchFamily="18" charset="0"/>
            </a:endParaRPr>
          </a:p>
        </p:txBody>
      </p:sp>
      <p:sp>
        <p:nvSpPr>
          <p:cNvPr id="3" name="TextBox 2">
            <a:extLst>
              <a:ext uri="{FF2B5EF4-FFF2-40B4-BE49-F238E27FC236}">
                <a16:creationId xmlns:a16="http://schemas.microsoft.com/office/drawing/2014/main" id="{B7821533-3263-575A-8D31-B7A922B25C1A}"/>
              </a:ext>
            </a:extLst>
          </p:cNvPr>
          <p:cNvSpPr txBox="1"/>
          <p:nvPr/>
        </p:nvSpPr>
        <p:spPr>
          <a:xfrm>
            <a:off x="1267146" y="1933396"/>
            <a:ext cx="9657708" cy="4801314"/>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a:latin typeface="Rockwell" panose="02060603020205020403" pitchFamily="18" charset="77"/>
              </a:rPr>
              <a:t>June 2023</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solidFill>
                  <a:schemeClr val="accent6"/>
                </a:solidFill>
                <a:latin typeface="Rockwell" panose="02060603020205020403" pitchFamily="18" charset="77"/>
              </a:rPr>
              <a:t> </a:t>
            </a:r>
            <a:r>
              <a:rPr lang="en-US" dirty="0" err="1">
                <a:latin typeface="Rockwell" panose="02060603020205020403" pitchFamily="18" charset="77"/>
              </a:rPr>
              <a:t>Vikram</a:t>
            </a:r>
            <a:r>
              <a:rPr lang="en-US" dirty="0">
                <a:latin typeface="Rockwell" panose="02060603020205020403" pitchFamily="18" charset="77"/>
              </a:rPr>
              <a:t> </a:t>
            </a:r>
            <a:r>
              <a:rPr lang="en-US" dirty="0" err="1">
                <a:latin typeface="Rockwell" panose="02060603020205020403" pitchFamily="18" charset="77"/>
              </a:rPr>
              <a:t>Prabhu</a:t>
            </a:r>
            <a:r>
              <a:rPr lang="en-US" dirty="0">
                <a:latin typeface="Rockwell" panose="02060603020205020403" pitchFamily="18" charset="77"/>
              </a:rPr>
              <a:t> Vani </a:t>
            </a:r>
            <a:r>
              <a:rPr lang="en-US" dirty="0" err="1">
                <a:latin typeface="Rockwell" panose="02060603020205020403" pitchFamily="18" charset="77"/>
              </a:rPr>
              <a:t>Bhojan</a:t>
            </a:r>
            <a:r>
              <a:rPr lang="en-US" dirty="0">
                <a:latin typeface="Rockwell" panose="02060603020205020403" pitchFamily="18" charset="77"/>
              </a:rPr>
              <a:t> </a:t>
            </a:r>
            <a:r>
              <a:rPr lang="en-US" dirty="0" err="1">
                <a:latin typeface="Rockwell" panose="02060603020205020403" pitchFamily="18" charset="77"/>
              </a:rPr>
              <a:t>Dhananjaya</a:t>
            </a:r>
            <a:r>
              <a:rPr lang="en-US" dirty="0">
                <a:latin typeface="Rockwell" panose="02060603020205020403" pitchFamily="18" charset="77"/>
              </a:rPr>
              <a:t/>
            </a:r>
            <a:br>
              <a:rPr lang="en-US" dirty="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 </a:t>
            </a:r>
            <a:r>
              <a:rPr lang="en-US" dirty="0">
                <a:latin typeface="Rockwell" panose="02060603020205020403" pitchFamily="18" charset="77"/>
              </a:rPr>
              <a:t>Action, </a:t>
            </a:r>
            <a:r>
              <a:rPr lang="en-US" dirty="0" smtClean="0">
                <a:latin typeface="Rockwell" panose="02060603020205020403" pitchFamily="18" charset="77"/>
              </a:rPr>
              <a:t>Drama, 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Tamil</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solidFill>
                  <a:schemeClr val="accent6"/>
                </a:solidFill>
                <a:latin typeface="Rockwell" panose="02060603020205020403" pitchFamily="18" charset="77"/>
              </a:rPr>
              <a:t> </a:t>
            </a:r>
            <a:r>
              <a:rPr lang="en-US" dirty="0" err="1">
                <a:latin typeface="Rockwell" panose="02060603020205020403" pitchFamily="18" charset="77"/>
              </a:rPr>
              <a:t>Karthik</a:t>
            </a:r>
            <a:r>
              <a:rPr lang="en-US" dirty="0">
                <a:latin typeface="Rockwell" panose="02060603020205020403" pitchFamily="18" charset="77"/>
              </a:rPr>
              <a:t> </a:t>
            </a:r>
            <a:r>
              <a:rPr lang="en-US" dirty="0" err="1">
                <a:latin typeface="Rockwell" panose="02060603020205020403" pitchFamily="18" charset="77"/>
              </a:rPr>
              <a:t>Adwait</a:t>
            </a:r>
            <a:r>
              <a:rPr lang="en-US" dirty="0">
                <a:latin typeface="Rockwell" panose="02060603020205020403" pitchFamily="18" charset="77"/>
              </a:rPr>
              <a:t> </a:t>
            </a:r>
            <a:r>
              <a:rPr lang="en-US" dirty="0" smtClean="0">
                <a:latin typeface="Rockwell" panose="02060603020205020403" pitchFamily="18" charset="77"/>
              </a:rPr>
              <a:t/>
            </a:r>
            <a:br>
              <a:rPr lang="en-US" dirty="0" smtClean="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US" dirty="0">
                <a:latin typeface="Rockwell" panose="02060603020205020403" pitchFamily="18" charset="0"/>
              </a:rPr>
              <a:t>After a catastrophe in his life, an entrepreneur with low light blindness embarks on a relentless hunt utilizing audio </a:t>
            </a:r>
            <a:r>
              <a:rPr lang="en-US" dirty="0" smtClean="0">
                <a:latin typeface="Rockwell" panose="02060603020205020403" pitchFamily="18" charset="0"/>
              </a:rPr>
              <a:t>clues</a:t>
            </a:r>
            <a:r>
              <a:rPr lang="en-IN" dirty="0" smtClean="0">
                <a:latin typeface="Rockwell" panose="02060603020205020403" pitchFamily="18" charset="0"/>
              </a:rPr>
              <a:t>.</a:t>
            </a:r>
            <a:br>
              <a:rPr lang="en-IN" dirty="0" smtClean="0">
                <a:latin typeface="Rockwell" panose="02060603020205020403" pitchFamily="18" charset="0"/>
              </a:rPr>
            </a:br>
            <a:r>
              <a:rPr lang="en-IN" dirty="0">
                <a:latin typeface="Rockwell" panose="02060603020205020403" pitchFamily="18" charset="0"/>
              </a:rPr>
              <a:t/>
            </a:r>
            <a:br>
              <a:rPr lang="en-IN" dirty="0">
                <a:latin typeface="Rockwell" panose="02060603020205020403" pitchFamily="18" charset="0"/>
              </a:rPr>
            </a:br>
            <a:r>
              <a:rPr lang="en-IN" dirty="0" smtClean="0">
                <a:latin typeface="Rockwell" panose="02060603020205020403" pitchFamily="18" charset="0"/>
                <a:hlinkClick r:id="rId2"/>
              </a:rPr>
              <a:t>Trailer Link</a:t>
            </a:r>
            <a:endParaRPr lang="en-IN" dirty="0" smtClean="0">
              <a:latin typeface="Rockwell" panose="02060603020205020403" pitchFamily="18" charset="0"/>
            </a:endParaRPr>
          </a:p>
          <a:p>
            <a:pPr algn="ctr"/>
            <a:r>
              <a:rPr lang="en-IN" dirty="0">
                <a:latin typeface="Rockwell" panose="02060603020205020403" pitchFamily="18" charset="0"/>
              </a:rPr>
              <a:t/>
            </a:r>
            <a:br>
              <a:rPr lang="en-IN" dirty="0">
                <a:latin typeface="Rockwell" panose="02060603020205020403" pitchFamily="18" charset="0"/>
              </a:rPr>
            </a:br>
            <a:r>
              <a:rPr lang="en-IN" dirty="0" smtClean="0">
                <a:latin typeface="Rockwell" panose="02060603020205020403" pitchFamily="18" charset="0"/>
                <a:hlinkClick r:id="rId3"/>
              </a:rPr>
              <a:t>IMDb</a:t>
            </a:r>
            <a:endParaRPr lang="en-IN" dirty="0" smtClean="0">
              <a:latin typeface="Rockwell" panose="02060603020205020403" pitchFamily="18" charset="0"/>
            </a:endParaRPr>
          </a:p>
          <a:p>
            <a:pPr algn="ctr"/>
            <a:endParaRPr lang="en-US" dirty="0">
              <a:latin typeface="Rockwell" panose="02060603020205020403"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
        <p:nvSpPr>
          <p:cNvPr id="6" name="TextBox 5"/>
          <p:cNvSpPr txBox="1"/>
          <p:nvPr/>
        </p:nvSpPr>
        <p:spPr>
          <a:xfrm>
            <a:off x="4577314" y="1253474"/>
            <a:ext cx="3208058" cy="369332"/>
          </a:xfrm>
          <a:prstGeom prst="rect">
            <a:avLst/>
          </a:prstGeom>
          <a:noFill/>
        </p:spPr>
        <p:txBody>
          <a:bodyPr wrap="none" rtlCol="0">
            <a:spAutoFit/>
          </a:bodyPr>
          <a:lstStyle/>
          <a:p>
            <a:r>
              <a:rPr lang="en-US" b="1" dirty="0" smtClean="0">
                <a:latin typeface="Rockwell" panose="02060603020205020403" pitchFamily="18" charset="0"/>
              </a:rPr>
              <a:t>(</a:t>
            </a:r>
            <a:r>
              <a:rPr lang="en-US" b="1" dirty="0" err="1" smtClean="0">
                <a:latin typeface="Rockwell" panose="02060603020205020403" pitchFamily="18" charset="0"/>
              </a:rPr>
              <a:t>Paayum</a:t>
            </a:r>
            <a:r>
              <a:rPr lang="en-US" b="1" dirty="0" smtClean="0">
                <a:latin typeface="Rockwell" panose="02060603020205020403" pitchFamily="18" charset="0"/>
              </a:rPr>
              <a:t> </a:t>
            </a:r>
            <a:r>
              <a:rPr lang="en-US" b="1" dirty="0" err="1">
                <a:latin typeface="Rockwell" panose="02060603020205020403" pitchFamily="18" charset="0"/>
              </a:rPr>
              <a:t>Oli</a:t>
            </a:r>
            <a:r>
              <a:rPr lang="en-US" b="1" dirty="0">
                <a:latin typeface="Rockwell" panose="02060603020205020403" pitchFamily="18" charset="0"/>
              </a:rPr>
              <a:t> Nee </a:t>
            </a:r>
            <a:r>
              <a:rPr lang="en-US" b="1" dirty="0" err="1" smtClean="0">
                <a:latin typeface="Rockwell" panose="02060603020205020403" pitchFamily="18" charset="0"/>
              </a:rPr>
              <a:t>Yenakku</a:t>
            </a:r>
            <a:r>
              <a:rPr lang="en-US" b="1" dirty="0" smtClean="0">
                <a:latin typeface="Rockwell" panose="02060603020205020403" pitchFamily="18" charset="0"/>
              </a:rPr>
              <a:t>)</a:t>
            </a:r>
            <a:endParaRPr lang="en-US" dirty="0"/>
          </a:p>
        </p:txBody>
      </p:sp>
    </p:spTree>
    <p:extLst>
      <p:ext uri="{BB962C8B-B14F-4D97-AF65-F5344CB8AC3E}">
        <p14:creationId xmlns:p14="http://schemas.microsoft.com/office/powerpoint/2010/main" val="1863664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6905" y="0"/>
            <a:ext cx="4697274"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715" y="0"/>
            <a:ext cx="4572000" cy="6858000"/>
          </a:xfrm>
          <a:prstGeom prst="rect">
            <a:avLst/>
          </a:prstGeom>
        </p:spPr>
      </p:pic>
    </p:spTree>
    <p:extLst>
      <p:ext uri="{BB962C8B-B14F-4D97-AF65-F5344CB8AC3E}">
        <p14:creationId xmlns:p14="http://schemas.microsoft.com/office/powerpoint/2010/main" val="2613148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1791454" y="617242"/>
            <a:ext cx="8609092" cy="1200329"/>
          </a:xfrm>
          <a:prstGeom prst="rect">
            <a:avLst/>
          </a:prstGeom>
          <a:noFill/>
        </p:spPr>
        <p:txBody>
          <a:bodyPr wrap="square" rtlCol="0">
            <a:spAutoFit/>
          </a:bodyPr>
          <a:lstStyle/>
          <a:p>
            <a:pPr fontAlgn="base"/>
            <a:r>
              <a:rPr lang="en-US" sz="7200" b="1" dirty="0" smtClean="0">
                <a:solidFill>
                  <a:schemeClr val="accent6"/>
                </a:solidFill>
                <a:latin typeface="Rockwell" panose="02060603020205020403" pitchFamily="18" charset="77"/>
              </a:rPr>
              <a:t>12. </a:t>
            </a:r>
            <a:r>
              <a:rPr lang="en-US" sz="7200" b="1" dirty="0" smtClean="0">
                <a:latin typeface="Rockwell" panose="02060603020205020403" pitchFamily="18" charset="0"/>
              </a:rPr>
              <a:t>TRIVIKRAMA</a:t>
            </a:r>
            <a:endParaRPr lang="en-US" sz="7200" b="1" dirty="0">
              <a:latin typeface="Rockwell" panose="02060603020205020403" pitchFamily="18" charset="0"/>
            </a:endParaRPr>
          </a:p>
        </p:txBody>
      </p:sp>
      <p:sp>
        <p:nvSpPr>
          <p:cNvPr id="3" name="TextBox 2">
            <a:extLst>
              <a:ext uri="{FF2B5EF4-FFF2-40B4-BE49-F238E27FC236}">
                <a16:creationId xmlns:a16="http://schemas.microsoft.com/office/drawing/2014/main" id="{B7821533-3263-575A-8D31-B7A922B25C1A}"/>
              </a:ext>
            </a:extLst>
          </p:cNvPr>
          <p:cNvSpPr txBox="1"/>
          <p:nvPr/>
        </p:nvSpPr>
        <p:spPr>
          <a:xfrm>
            <a:off x="1267146" y="1933396"/>
            <a:ext cx="9657708" cy="5355312"/>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a:latin typeface="Rockwell" panose="02060603020205020403" pitchFamily="18" charset="77"/>
              </a:rPr>
              <a:t>June </a:t>
            </a:r>
            <a:r>
              <a:rPr lang="en-US" dirty="0" smtClean="0">
                <a:latin typeface="Rockwell" panose="02060603020205020403" pitchFamily="18" charset="77"/>
              </a:rPr>
              <a:t>2022</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solidFill>
                  <a:schemeClr val="accent6"/>
                </a:solidFill>
                <a:latin typeface="Rockwell" panose="02060603020205020403" pitchFamily="18" charset="77"/>
              </a:rPr>
              <a:t> </a:t>
            </a:r>
            <a:r>
              <a:rPr lang="en-US" dirty="0" err="1">
                <a:latin typeface="Rockwell" panose="02060603020205020403" pitchFamily="18" charset="77"/>
              </a:rPr>
              <a:t>Vikram</a:t>
            </a:r>
            <a:r>
              <a:rPr lang="en-US" dirty="0">
                <a:latin typeface="Rockwell" panose="02060603020205020403" pitchFamily="18" charset="77"/>
              </a:rPr>
              <a:t> </a:t>
            </a:r>
            <a:r>
              <a:rPr lang="en-US" dirty="0" err="1">
                <a:latin typeface="Rockwell" panose="02060603020205020403" pitchFamily="18" charset="77"/>
              </a:rPr>
              <a:t>Ravichandran</a:t>
            </a:r>
            <a:r>
              <a:rPr lang="en-US" dirty="0">
                <a:latin typeface="Rockwell" panose="02060603020205020403" pitchFamily="18" charset="77"/>
              </a:rPr>
              <a:t> </a:t>
            </a:r>
            <a:r>
              <a:rPr lang="en-US" dirty="0" err="1">
                <a:latin typeface="Rockwell" panose="02060603020205020403" pitchFamily="18" charset="77"/>
              </a:rPr>
              <a:t>Akshara</a:t>
            </a:r>
            <a:r>
              <a:rPr lang="en-US" dirty="0">
                <a:latin typeface="Rockwell" panose="02060603020205020403" pitchFamily="18" charset="77"/>
              </a:rPr>
              <a:t> Gowda V. </a:t>
            </a:r>
            <a:r>
              <a:rPr lang="en-US" dirty="0" err="1">
                <a:latin typeface="Rockwell" panose="02060603020205020403" pitchFamily="18" charset="77"/>
              </a:rPr>
              <a:t>Jayaprakash</a:t>
            </a:r>
            <a:r>
              <a:rPr lang="en-US" dirty="0">
                <a:latin typeface="Rockwell" panose="02060603020205020403" pitchFamily="18" charset="77"/>
              </a:rPr>
              <a:t/>
            </a:r>
            <a:br>
              <a:rPr lang="en-US" dirty="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 </a:t>
            </a:r>
            <a:r>
              <a:rPr lang="en-US" dirty="0" smtClean="0">
                <a:latin typeface="Rockwell" panose="02060603020205020403" pitchFamily="18" charset="77"/>
              </a:rPr>
              <a:t>Comedy Drama, Romance</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US" dirty="0" smtClean="0">
                <a:latin typeface="Rockwell" panose="02060603020205020403" pitchFamily="18" charset="77"/>
              </a:rPr>
              <a:t>Kannada</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solidFill>
                  <a:schemeClr val="accent6"/>
                </a:solidFill>
                <a:latin typeface="Rockwell" panose="02060603020205020403" pitchFamily="18" charset="77"/>
              </a:rPr>
              <a:t> </a:t>
            </a:r>
            <a:r>
              <a:rPr lang="en-US" dirty="0" err="1">
                <a:latin typeface="Rockwell" panose="02060603020205020403" pitchFamily="18" charset="77"/>
              </a:rPr>
              <a:t>Sahana</a:t>
            </a:r>
            <a:r>
              <a:rPr lang="en-US" dirty="0">
                <a:latin typeface="Rockwell" panose="02060603020205020403" pitchFamily="18" charset="77"/>
              </a:rPr>
              <a:t> H.S. </a:t>
            </a:r>
            <a:r>
              <a:rPr lang="en-US" dirty="0" smtClean="0">
                <a:latin typeface="Rockwell" panose="02060603020205020403" pitchFamily="18" charset="77"/>
              </a:rPr>
              <a:t/>
            </a:r>
            <a:br>
              <a:rPr lang="en-US" dirty="0" smtClean="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US" dirty="0">
                <a:latin typeface="Rockwell" panose="02060603020205020403" pitchFamily="18" charset="0"/>
              </a:rPr>
              <a:t>Beaming with righteousness, a tough </a:t>
            </a:r>
            <a:r>
              <a:rPr lang="en-US" dirty="0" err="1">
                <a:latin typeface="Rockwell" panose="02060603020205020403" pitchFamily="18" charset="0"/>
              </a:rPr>
              <a:t>Vikram</a:t>
            </a:r>
            <a:r>
              <a:rPr lang="en-US" dirty="0">
                <a:latin typeface="Rockwell" panose="02060603020205020403" pitchFamily="18" charset="0"/>
              </a:rPr>
              <a:t> believes in fairness attained through any means necessary. Soon, his past haunts him as he falls in love with Trisha, a wide-eyed girl.</a:t>
            </a:r>
            <a:r>
              <a:rPr lang="en-IN" dirty="0">
                <a:latin typeface="Rockwell" panose="02060603020205020403" pitchFamily="18" charset="0"/>
              </a:rPr>
              <a:t/>
            </a:r>
            <a:br>
              <a:rPr lang="en-IN" dirty="0">
                <a:latin typeface="Rockwell" panose="02060603020205020403" pitchFamily="18" charset="0"/>
              </a:rPr>
            </a:br>
            <a:r>
              <a:rPr lang="en-IN" dirty="0">
                <a:latin typeface="Rockwell" panose="02060603020205020403" pitchFamily="18" charset="0"/>
              </a:rPr>
              <a:t/>
            </a:r>
            <a:br>
              <a:rPr lang="en-IN" dirty="0">
                <a:latin typeface="Rockwell" panose="02060603020205020403" pitchFamily="18" charset="0"/>
              </a:rPr>
            </a:br>
            <a:r>
              <a:rPr lang="en-IN" dirty="0" smtClean="0">
                <a:latin typeface="Rockwell" panose="02060603020205020403" pitchFamily="18" charset="0"/>
                <a:hlinkClick r:id="rId2"/>
              </a:rPr>
              <a:t>Trailer Link</a:t>
            </a:r>
            <a:r>
              <a:rPr lang="en-IN" dirty="0">
                <a:latin typeface="Rockwell" panose="02060603020205020403" pitchFamily="18" charset="0"/>
              </a:rPr>
              <a:t/>
            </a:r>
            <a:br>
              <a:rPr lang="en-IN" dirty="0">
                <a:latin typeface="Rockwell" panose="02060603020205020403" pitchFamily="18" charset="0"/>
              </a:rPr>
            </a:br>
            <a:r>
              <a:rPr lang="en-IN" dirty="0">
                <a:latin typeface="Rockwell" panose="02060603020205020403" pitchFamily="18" charset="0"/>
              </a:rPr>
              <a:t/>
            </a:r>
            <a:br>
              <a:rPr lang="en-IN" dirty="0">
                <a:latin typeface="Rockwell" panose="02060603020205020403" pitchFamily="18" charset="0"/>
              </a:rPr>
            </a:br>
            <a:r>
              <a:rPr lang="en-IN" dirty="0" smtClean="0">
                <a:latin typeface="Rockwell" panose="02060603020205020403" pitchFamily="18" charset="0"/>
                <a:hlinkClick r:id="rId3"/>
              </a:rPr>
              <a:t>IMDb</a:t>
            </a:r>
            <a:endParaRPr lang="en-IN" dirty="0" smtClean="0">
              <a:latin typeface="Rockwell" panose="02060603020205020403" pitchFamily="18" charset="0"/>
            </a:endParaRPr>
          </a:p>
          <a:p>
            <a:pPr algn="ctr"/>
            <a:endParaRPr lang="en-IN" dirty="0">
              <a:latin typeface="Rockwell" panose="02060603020205020403" pitchFamily="18" charset="0"/>
            </a:endParaRPr>
          </a:p>
          <a:p>
            <a:pPr algn="ctr"/>
            <a:endParaRPr lang="en-US" dirty="0">
              <a:latin typeface="Rockwell" panose="02060603020205020403"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2122454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9119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D9331-F090-ED90-59A6-53BC11F7DBA2}"/>
              </a:ext>
            </a:extLst>
          </p:cNvPr>
          <p:cNvSpPr txBox="1"/>
          <p:nvPr/>
        </p:nvSpPr>
        <p:spPr>
          <a:xfrm>
            <a:off x="1481182" y="1188613"/>
            <a:ext cx="9256404" cy="4524315"/>
          </a:xfrm>
          <a:prstGeom prst="rect">
            <a:avLst/>
          </a:prstGeom>
          <a:noFill/>
        </p:spPr>
        <p:txBody>
          <a:bodyPr wrap="square" rtlCol="0">
            <a:spAutoFit/>
          </a:bodyPr>
          <a:lstStyle/>
          <a:p>
            <a:pPr algn="ctr"/>
            <a:r>
              <a:rPr lang="en-US" sz="7200" b="1" dirty="0" smtClean="0">
                <a:solidFill>
                  <a:schemeClr val="accent6"/>
                </a:solidFill>
                <a:latin typeface="Rockwell" panose="02060603020205020403" pitchFamily="18" charset="77"/>
              </a:rPr>
              <a:t>Library Of</a:t>
            </a:r>
          </a:p>
          <a:p>
            <a:pPr algn="ctr"/>
            <a:r>
              <a:rPr lang="en-US" sz="7200" b="1" dirty="0" smtClean="0">
                <a:latin typeface="Rockwell" panose="02060603020205020403" pitchFamily="18" charset="77"/>
              </a:rPr>
              <a:t>South Indian </a:t>
            </a:r>
            <a:r>
              <a:rPr lang="en-US" sz="7200" b="1" dirty="0" smtClean="0">
                <a:solidFill>
                  <a:schemeClr val="accent6"/>
                </a:solidFill>
                <a:latin typeface="Rockwell" panose="02060603020205020403" pitchFamily="18" charset="77"/>
              </a:rPr>
              <a:t>Movies Dubbed</a:t>
            </a:r>
            <a:br>
              <a:rPr lang="en-US" sz="7200" b="1" dirty="0" smtClean="0">
                <a:solidFill>
                  <a:schemeClr val="accent6"/>
                </a:solidFill>
                <a:latin typeface="Rockwell" panose="02060603020205020403" pitchFamily="18" charset="77"/>
              </a:rPr>
            </a:br>
            <a:r>
              <a:rPr lang="en-US" sz="7200" b="1" dirty="0" smtClean="0">
                <a:solidFill>
                  <a:schemeClr val="accent6"/>
                </a:solidFill>
                <a:latin typeface="Rockwell" panose="02060603020205020403" pitchFamily="18" charset="77"/>
              </a:rPr>
              <a:t> </a:t>
            </a:r>
            <a:r>
              <a:rPr lang="en-US" sz="7200" b="1" dirty="0" smtClean="0">
                <a:latin typeface="Rockwell" panose="02060603020205020403" pitchFamily="18" charset="77"/>
              </a:rPr>
              <a:t>In Hindi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37105" y="-785701"/>
            <a:ext cx="2488223" cy="3690348"/>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rot="10800000">
            <a:off x="10597332" y="5345723"/>
            <a:ext cx="1594668" cy="15122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3549756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grpSp>
        <p:nvGrpSpPr>
          <p:cNvPr id="16" name="Group 15"/>
          <p:cNvGrpSpPr/>
          <p:nvPr/>
        </p:nvGrpSpPr>
        <p:grpSpPr>
          <a:xfrm>
            <a:off x="999847" y="810906"/>
            <a:ext cx="3061106" cy="5626408"/>
            <a:chOff x="999847" y="810906"/>
            <a:chExt cx="3061106" cy="5626408"/>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847" y="810906"/>
              <a:ext cx="3061106" cy="4081474"/>
            </a:xfrm>
            <a:prstGeom prst="rect">
              <a:avLst/>
            </a:prstGeom>
          </p:spPr>
        </p:pic>
        <p:sp>
          <p:nvSpPr>
            <p:cNvPr id="13" name="TextBox 12"/>
            <p:cNvSpPr txBox="1"/>
            <p:nvPr/>
          </p:nvSpPr>
          <p:spPr>
            <a:xfrm>
              <a:off x="1060364" y="5052319"/>
              <a:ext cx="2940071" cy="1384995"/>
            </a:xfrm>
            <a:prstGeom prst="rect">
              <a:avLst/>
            </a:prstGeom>
            <a:noFill/>
          </p:spPr>
          <p:txBody>
            <a:bodyPr wrap="square" rtlCol="0">
              <a:spAutoFit/>
            </a:bodyPr>
            <a:lstStyle>
              <a:defPPr>
                <a:defRPr lang="en-US"/>
              </a:defPPr>
              <a:lvl1pPr algn="ctr">
                <a:defRPr sz="1200" b="1">
                  <a:solidFill>
                    <a:schemeClr val="accent6"/>
                  </a:solidFill>
                  <a:latin typeface="Rockwell" panose="02060603020205020403" pitchFamily="18" charset="0"/>
                </a:defRPr>
              </a:lvl1pPr>
            </a:lstStyle>
            <a:p>
              <a:r>
                <a:rPr lang="en-US" dirty="0"/>
                <a:t>PT Sir - (Tamil)</a:t>
              </a:r>
              <a:br>
                <a:rPr lang="en-US" dirty="0"/>
              </a:br>
              <a:r>
                <a:rPr lang="en-US" dirty="0" err="1" smtClean="0">
                  <a:solidFill>
                    <a:schemeClr val="tx1"/>
                  </a:solidFill>
                </a:rPr>
                <a:t>Starcast</a:t>
              </a:r>
              <a:r>
                <a:rPr lang="en-US" dirty="0" smtClean="0">
                  <a:solidFill>
                    <a:schemeClr val="tx1"/>
                  </a:solidFill>
                </a:rPr>
                <a:t> :</a:t>
              </a:r>
              <a:r>
                <a:rPr lang="en-US" dirty="0" smtClean="0"/>
                <a:t> </a:t>
              </a:r>
              <a:r>
                <a:rPr lang="en-US" b="0" dirty="0" err="1">
                  <a:solidFill>
                    <a:schemeClr val="tx1"/>
                  </a:solidFill>
                </a:rPr>
                <a:t>Hiphop</a:t>
              </a:r>
              <a:r>
                <a:rPr lang="en-US" b="0" dirty="0">
                  <a:solidFill>
                    <a:schemeClr val="tx1"/>
                  </a:solidFill>
                </a:rPr>
                <a:t> </a:t>
              </a:r>
              <a:r>
                <a:rPr lang="en-US" b="0" dirty="0" err="1">
                  <a:solidFill>
                    <a:schemeClr val="tx1"/>
                  </a:solidFill>
                </a:rPr>
                <a:t>Tamizha</a:t>
              </a:r>
              <a:r>
                <a:rPr lang="en-US" b="0" dirty="0">
                  <a:solidFill>
                    <a:schemeClr val="tx1"/>
                  </a:solidFill>
                </a:rPr>
                <a:t> </a:t>
              </a:r>
              <a:r>
                <a:rPr lang="en-US" b="0" dirty="0" err="1">
                  <a:solidFill>
                    <a:schemeClr val="tx1"/>
                  </a:solidFill>
                </a:rPr>
                <a:t>Adhi</a:t>
              </a:r>
              <a:r>
                <a:rPr lang="en-US" b="0" dirty="0">
                  <a:solidFill>
                    <a:schemeClr val="tx1"/>
                  </a:solidFill>
                </a:rPr>
                <a:t>, </a:t>
              </a:r>
              <a:r>
                <a:rPr lang="en-US" b="0" dirty="0" err="1">
                  <a:solidFill>
                    <a:schemeClr val="tx1"/>
                  </a:solidFill>
                </a:rPr>
                <a:t>Kashmira</a:t>
              </a:r>
              <a:r>
                <a:rPr lang="en-US" b="0" dirty="0">
                  <a:solidFill>
                    <a:schemeClr val="tx1"/>
                  </a:solidFill>
                </a:rPr>
                <a:t> </a:t>
              </a:r>
              <a:r>
                <a:rPr lang="en-US" b="0" dirty="0" err="1">
                  <a:solidFill>
                    <a:schemeClr val="tx1"/>
                  </a:solidFill>
                </a:rPr>
                <a:t>Pardeshi</a:t>
              </a:r>
              <a:r>
                <a:rPr lang="en-US" b="0" dirty="0">
                  <a:solidFill>
                    <a:schemeClr val="tx1"/>
                  </a:solidFill>
                </a:rPr>
                <a:t> &amp; Others</a:t>
              </a:r>
              <a:r>
                <a:rPr lang="en-US" dirty="0"/>
                <a:t/>
              </a:r>
              <a:br>
                <a:rPr lang="en-US" dirty="0"/>
              </a:br>
              <a:r>
                <a:rPr lang="en-US" dirty="0">
                  <a:solidFill>
                    <a:schemeClr val="tx1"/>
                  </a:solidFill>
                </a:rPr>
                <a:t>Release </a:t>
              </a:r>
              <a:r>
                <a:rPr lang="en-US" dirty="0" smtClean="0">
                  <a:solidFill>
                    <a:schemeClr val="tx1"/>
                  </a:solidFill>
                </a:rPr>
                <a:t>Year :</a:t>
              </a:r>
              <a:r>
                <a:rPr lang="en-US" dirty="0" smtClean="0"/>
                <a:t> </a:t>
              </a:r>
              <a:r>
                <a:rPr lang="en-US" b="0" dirty="0">
                  <a:solidFill>
                    <a:schemeClr val="tx1"/>
                  </a:solidFill>
                </a:rPr>
                <a:t>2024</a:t>
              </a:r>
              <a:r>
                <a:rPr lang="en-US" dirty="0">
                  <a:solidFill>
                    <a:schemeClr val="tx1"/>
                  </a:solidFill>
                </a:rPr>
                <a:t/>
              </a:r>
              <a:br>
                <a:rPr lang="en-US" dirty="0">
                  <a:solidFill>
                    <a:schemeClr val="tx1"/>
                  </a:solidFill>
                </a:rPr>
              </a:br>
              <a:r>
                <a:rPr lang="en-US" dirty="0">
                  <a:solidFill>
                    <a:schemeClr val="tx1"/>
                  </a:solidFill>
                </a:rPr>
                <a:t>Genre: </a:t>
              </a:r>
              <a:r>
                <a:rPr lang="en-US" b="0" dirty="0">
                  <a:solidFill>
                    <a:schemeClr val="tx1"/>
                  </a:solidFill>
                </a:rPr>
                <a:t>Comedy &amp; </a:t>
              </a:r>
              <a:r>
                <a:rPr lang="en-US" b="0" dirty="0" smtClean="0">
                  <a:solidFill>
                    <a:schemeClr val="tx1"/>
                  </a:solidFill>
                </a:rPr>
                <a:t>Crime</a:t>
              </a:r>
              <a:br>
                <a:rPr lang="en-US" b="0" dirty="0" smtClean="0">
                  <a:solidFill>
                    <a:schemeClr val="tx1"/>
                  </a:solidFill>
                </a:rPr>
              </a:br>
              <a:r>
                <a:rPr lang="en-US" b="0" dirty="0" smtClean="0">
                  <a:solidFill>
                    <a:schemeClr val="tx1"/>
                  </a:solidFill>
                  <a:hlinkClick r:id="rId8"/>
                </a:rPr>
                <a:t>Promo Link</a:t>
              </a:r>
              <a:endParaRPr lang="en-US" b="0" dirty="0" smtClean="0">
                <a:solidFill>
                  <a:schemeClr val="tx1"/>
                </a:solidFill>
              </a:endParaRPr>
            </a:p>
            <a:p>
              <a:endParaRPr lang="en-US" dirty="0"/>
            </a:p>
          </p:txBody>
        </p:sp>
      </p:grpSp>
      <p:grpSp>
        <p:nvGrpSpPr>
          <p:cNvPr id="18" name="Group 17"/>
          <p:cNvGrpSpPr/>
          <p:nvPr/>
        </p:nvGrpSpPr>
        <p:grpSpPr>
          <a:xfrm>
            <a:off x="8155568" y="810906"/>
            <a:ext cx="2940071" cy="5620356"/>
            <a:chOff x="8246760" y="810906"/>
            <a:chExt cx="2940071" cy="5620356"/>
          </a:xfrm>
        </p:grpSpPr>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58062" y="810906"/>
              <a:ext cx="2717469" cy="4076203"/>
            </a:xfrm>
            <a:prstGeom prst="rect">
              <a:avLst/>
            </a:prstGeom>
          </p:spPr>
        </p:pic>
        <p:sp>
          <p:nvSpPr>
            <p:cNvPr id="15" name="TextBox 14"/>
            <p:cNvSpPr txBox="1"/>
            <p:nvPr/>
          </p:nvSpPr>
          <p:spPr>
            <a:xfrm>
              <a:off x="8246760" y="5046267"/>
              <a:ext cx="2940071" cy="1384995"/>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MATSYAGANDHA - (Kannada)</a:t>
              </a:r>
              <a:r>
                <a:rPr lang="en-US" sz="1200" b="1" dirty="0" smtClean="0">
                  <a:solidFill>
                    <a:schemeClr val="accent6"/>
                  </a:solidFill>
                  <a:latin typeface="Rockwell" panose="02060603020205020403" pitchFamily="18" charset="0"/>
                </a:rPr>
                <a:t/>
              </a:r>
              <a:br>
                <a:rPr lang="en-US" sz="1200" b="1" dirty="0" smtClean="0">
                  <a:solidFill>
                    <a:schemeClr val="accent6"/>
                  </a:solidFill>
                  <a:latin typeface="Rockwell" panose="02060603020205020403" pitchFamily="18" charset="0"/>
                </a:rPr>
              </a:br>
              <a:r>
                <a:rPr lang="en-US" sz="1200" b="1" dirty="0" err="1" smtClean="0">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Shilpa</a:t>
              </a:r>
              <a:r>
                <a:rPr lang="en-US" sz="1200" dirty="0">
                  <a:latin typeface="Rockwell" panose="02060603020205020403" pitchFamily="18" charset="0"/>
                </a:rPr>
                <a:t> Acharya </a:t>
              </a:r>
              <a:r>
                <a:rPr lang="en-US" sz="1200" dirty="0" err="1">
                  <a:latin typeface="Rockwell" panose="02060603020205020403" pitchFamily="18" charset="0"/>
                </a:rPr>
                <a:t>Pruthvi</a:t>
              </a:r>
              <a:r>
                <a:rPr lang="en-US" sz="1200" dirty="0">
                  <a:latin typeface="Rockwell" panose="02060603020205020403" pitchFamily="18" charset="0"/>
                </a:rPr>
                <a:t> </a:t>
              </a:r>
              <a:r>
                <a:rPr lang="en-US" sz="1200" dirty="0" err="1">
                  <a:latin typeface="Rockwell" panose="02060603020205020403" pitchFamily="18" charset="0"/>
                </a:rPr>
                <a:t>Ambaar</a:t>
              </a:r>
              <a:r>
                <a:rPr lang="en-US" sz="1200" dirty="0">
                  <a:latin typeface="Rockwell" panose="02060603020205020403" pitchFamily="18" charset="0"/>
                </a:rPr>
                <a:t> Nagaraj </a:t>
              </a:r>
              <a:r>
                <a:rPr lang="en-US" sz="1200" dirty="0" err="1">
                  <a:latin typeface="Rockwell" panose="02060603020205020403" pitchFamily="18" charset="0"/>
                </a:rPr>
                <a:t>Byndoor</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a:t>
              </a:r>
              <a:r>
                <a:rPr lang="en-US" sz="1200" dirty="0" smtClean="0">
                  <a:latin typeface="Rockwell" panose="02060603020205020403" pitchFamily="18" charset="0"/>
                </a:rPr>
                <a:t>2023</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Genre</a:t>
              </a:r>
              <a:r>
                <a:rPr lang="en-US" sz="1200" dirty="0" smtClean="0">
                  <a:latin typeface="Rockwell" panose="02060603020205020403" pitchFamily="18" charset="0"/>
                </a:rPr>
                <a:t>: </a:t>
              </a:r>
            </a:p>
            <a:p>
              <a:pPr algn="ctr"/>
              <a:r>
                <a:rPr lang="en-US" sz="1200" dirty="0" smtClean="0">
                  <a:latin typeface="Rockwell" panose="02060603020205020403" pitchFamily="18" charset="0"/>
                </a:rPr>
                <a:t> </a:t>
              </a:r>
              <a:r>
                <a:rPr lang="en-US" sz="1200" dirty="0" smtClean="0">
                  <a:latin typeface="Rockwell" panose="02060603020205020403" pitchFamily="18" charset="0"/>
                  <a:hlinkClick r:id="rId10"/>
                </a:rPr>
                <a:t>Promo Link</a:t>
              </a:r>
              <a:endParaRPr lang="en-US" sz="1200" dirty="0" smtClean="0">
                <a:latin typeface="Rockwell" panose="02060603020205020403" pitchFamily="18" charset="0"/>
              </a:endParaRPr>
            </a:p>
            <a:p>
              <a:pPr algn="ctr"/>
              <a:endParaRPr lang="en-US" sz="1200" dirty="0">
                <a:latin typeface="Rockwell" panose="02060603020205020403" pitchFamily="18" charset="0"/>
              </a:endParaRPr>
            </a:p>
          </p:txBody>
        </p:sp>
      </p:grpSp>
      <p:grpSp>
        <p:nvGrpSpPr>
          <p:cNvPr id="19" name="Group 18"/>
          <p:cNvGrpSpPr/>
          <p:nvPr/>
        </p:nvGrpSpPr>
        <p:grpSpPr>
          <a:xfrm>
            <a:off x="4636628" y="810906"/>
            <a:ext cx="3051016" cy="5620356"/>
            <a:chOff x="4955356" y="990599"/>
            <a:chExt cx="3051016" cy="5620356"/>
          </a:xfrm>
        </p:grpSpPr>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5356" y="990599"/>
              <a:ext cx="3051016" cy="4068021"/>
            </a:xfrm>
            <a:prstGeom prst="rect">
              <a:avLst/>
            </a:prstGeom>
          </p:spPr>
        </p:pic>
        <p:sp>
          <p:nvSpPr>
            <p:cNvPr id="21" name="TextBox 20"/>
            <p:cNvSpPr txBox="1"/>
            <p:nvPr/>
          </p:nvSpPr>
          <p:spPr>
            <a:xfrm>
              <a:off x="4964648" y="5225960"/>
              <a:ext cx="2940071" cy="1384995"/>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Singapore Saloon - (Tamil</a:t>
              </a:r>
              <a:r>
                <a:rPr lang="en-US" sz="1200" b="1" dirty="0" smtClean="0">
                  <a:solidFill>
                    <a:schemeClr val="accent6"/>
                  </a:solidFill>
                  <a:latin typeface="Rockwell" panose="02060603020205020403" pitchFamily="18" charset="0"/>
                </a:rPr>
                <a:t>)</a:t>
              </a:r>
              <a:br>
                <a:rPr lang="en-US" sz="1200" b="1" dirty="0" smtClean="0">
                  <a:solidFill>
                    <a:schemeClr val="accent6"/>
                  </a:solidFill>
                  <a:latin typeface="Rockwell" panose="02060603020205020403" pitchFamily="18" charset="0"/>
                </a:rPr>
              </a:br>
              <a:r>
                <a:rPr lang="en-US" sz="1200" b="1" dirty="0" err="1" smtClean="0">
                  <a:latin typeface="Rockwell" panose="02060603020205020403" pitchFamily="18" charset="0"/>
                </a:rPr>
                <a:t>Starcast</a:t>
              </a:r>
              <a:r>
                <a:rPr lang="en-US" sz="1200" dirty="0">
                  <a:latin typeface="Rockwell" panose="02060603020205020403" pitchFamily="18" charset="0"/>
                </a:rPr>
                <a:t>: RJ </a:t>
              </a:r>
              <a:r>
                <a:rPr lang="en-US" sz="1200" dirty="0" err="1">
                  <a:latin typeface="Rockwell" panose="02060603020205020403" pitchFamily="18" charset="0"/>
                </a:rPr>
                <a:t>Balaji</a:t>
              </a:r>
              <a:r>
                <a:rPr lang="en-US" sz="1200" dirty="0">
                  <a:latin typeface="Rockwell" panose="02060603020205020403" pitchFamily="18" charset="0"/>
                </a:rPr>
                <a:t>, </a:t>
              </a:r>
              <a:r>
                <a:rPr lang="en-US" sz="1200" dirty="0" err="1">
                  <a:latin typeface="Rockwell" panose="02060603020205020403" pitchFamily="18" charset="0"/>
                </a:rPr>
                <a:t>Meenakshi</a:t>
              </a:r>
              <a:r>
                <a:rPr lang="en-US" sz="1200" dirty="0">
                  <a:latin typeface="Rockwell" panose="02060603020205020403" pitchFamily="18" charset="0"/>
                </a:rPr>
                <a:t> Chaudhary</a:t>
              </a:r>
              <a:r>
                <a:rPr lang="en-US" sz="1200" dirty="0" smtClean="0">
                  <a:latin typeface="Rockwell" panose="02060603020205020403" pitchFamily="18" charset="0"/>
                </a:rPr>
                <a:t/>
              </a:r>
              <a:br>
                <a:rPr lang="en-US" sz="1200" dirty="0" smtClean="0">
                  <a:latin typeface="Rockwell" panose="02060603020205020403" pitchFamily="18" charset="0"/>
                </a:rPr>
              </a:br>
              <a:r>
                <a:rPr lang="en-US" sz="1200" b="1" dirty="0" smtClean="0">
                  <a:latin typeface="Rockwell" panose="02060603020205020403" pitchFamily="18" charset="0"/>
                </a:rPr>
                <a:t>Release Year</a:t>
              </a:r>
              <a:r>
                <a:rPr lang="en-US" sz="1200" dirty="0" smtClean="0">
                  <a:latin typeface="Rockwell" panose="02060603020205020403" pitchFamily="18" charset="0"/>
                </a:rPr>
                <a:t>: 2024</a:t>
              </a:r>
              <a:br>
                <a:rPr lang="en-US" sz="1200" dirty="0" smtClean="0">
                  <a:latin typeface="Rockwell" panose="02060603020205020403" pitchFamily="18" charset="0"/>
                </a:rPr>
              </a:br>
              <a:r>
                <a:rPr lang="en-US" sz="1200" b="1" dirty="0" smtClean="0">
                  <a:latin typeface="Rockwell" panose="02060603020205020403" pitchFamily="18" charset="0"/>
                </a:rPr>
                <a:t>Genre</a:t>
              </a:r>
              <a:r>
                <a:rPr lang="en-US" sz="1200" dirty="0" smtClean="0">
                  <a:latin typeface="Rockwell" panose="02060603020205020403" pitchFamily="18" charset="0"/>
                </a:rPr>
                <a:t>: Comedy, Family</a:t>
              </a:r>
              <a:r>
                <a:rPr lang="en-US" sz="1200" dirty="0">
                  <a:latin typeface="Rockwell" panose="02060603020205020403" pitchFamily="18" charset="0"/>
                </a:rPr>
                <a:t/>
              </a:r>
              <a:br>
                <a:rPr lang="en-US" sz="1200" dirty="0">
                  <a:latin typeface="Rockwell" panose="02060603020205020403" pitchFamily="18" charset="0"/>
                </a:rPr>
              </a:br>
              <a:r>
                <a:rPr lang="en-US" sz="1200" dirty="0" smtClean="0">
                  <a:latin typeface="Rockwell" panose="02060603020205020403" pitchFamily="18" charset="0"/>
                  <a:hlinkClick r:id="rId12"/>
                </a:rPr>
                <a:t>Promo Link</a:t>
              </a:r>
              <a:endParaRPr lang="en-US" sz="1200" dirty="0" smtClean="0">
                <a:latin typeface="Rockwell" panose="02060603020205020403" pitchFamily="18" charset="0"/>
              </a:endParaRPr>
            </a:p>
            <a:p>
              <a:pPr algn="ctr"/>
              <a:endParaRPr lang="en-US" sz="1200" dirty="0" smtClean="0">
                <a:latin typeface="Rockwell" panose="02060603020205020403" pitchFamily="18" charset="0"/>
              </a:endParaRPr>
            </a:p>
          </p:txBody>
        </p:sp>
      </p:grpSp>
    </p:spTree>
    <p:extLst>
      <p:ext uri="{BB962C8B-B14F-4D97-AF65-F5344CB8AC3E}">
        <p14:creationId xmlns:p14="http://schemas.microsoft.com/office/powerpoint/2010/main" val="3878125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grpSp>
        <p:nvGrpSpPr>
          <p:cNvPr id="15" name="Group 14"/>
          <p:cNvGrpSpPr/>
          <p:nvPr/>
        </p:nvGrpSpPr>
        <p:grpSpPr>
          <a:xfrm>
            <a:off x="1294805" y="761508"/>
            <a:ext cx="3056505" cy="5669753"/>
            <a:chOff x="4681255" y="810906"/>
            <a:chExt cx="3056505" cy="5669753"/>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1255" y="810906"/>
              <a:ext cx="3056505" cy="4076203"/>
            </a:xfrm>
            <a:prstGeom prst="rect">
              <a:avLst/>
            </a:prstGeom>
          </p:spPr>
        </p:pic>
        <p:sp>
          <p:nvSpPr>
            <p:cNvPr id="17" name="TextBox 16"/>
            <p:cNvSpPr txBox="1"/>
            <p:nvPr/>
          </p:nvSpPr>
          <p:spPr>
            <a:xfrm>
              <a:off x="4797689" y="5095664"/>
              <a:ext cx="2940071" cy="1384995"/>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Namo</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Bhoothathma</a:t>
              </a:r>
              <a:r>
                <a:rPr lang="en-US" sz="1200" b="1" dirty="0">
                  <a:solidFill>
                    <a:schemeClr val="accent6"/>
                  </a:solidFill>
                  <a:latin typeface="Rockwell" panose="02060603020205020403" pitchFamily="18" charset="0"/>
                </a:rPr>
                <a:t> 2 - (Kannada)</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Komal</a:t>
              </a:r>
              <a:r>
                <a:rPr lang="en-US" sz="1200" dirty="0">
                  <a:latin typeface="Rockwell" panose="02060603020205020403" pitchFamily="18" charset="0"/>
                </a:rPr>
                <a:t> Kumar, </a:t>
              </a:r>
              <a:r>
                <a:rPr lang="en-US" sz="1200" dirty="0" err="1">
                  <a:latin typeface="Rockwell" panose="02060603020205020403" pitchFamily="18" charset="0"/>
                </a:rPr>
                <a:t>Lekha</a:t>
              </a:r>
              <a:r>
                <a:rPr lang="en-US" sz="1200" dirty="0">
                  <a:latin typeface="Rockwell" panose="02060603020205020403" pitchFamily="18" charset="0"/>
                </a:rPr>
                <a:t> Chandra, Monika &amp; </a:t>
              </a:r>
              <a:r>
                <a:rPr lang="en-US" sz="1200" dirty="0" smtClean="0">
                  <a:latin typeface="Rockwell" panose="02060603020205020403" pitchFamily="18" charset="0"/>
                </a:rPr>
                <a:t>Others</a:t>
              </a:r>
              <a:br>
                <a:rPr lang="en-US" sz="1200" dirty="0" smtClean="0">
                  <a:latin typeface="Rockwell" panose="02060603020205020403" pitchFamily="18" charset="0"/>
                </a:rPr>
              </a:br>
              <a:r>
                <a:rPr lang="en-US" sz="1200" b="1" dirty="0" smtClean="0">
                  <a:latin typeface="Rockwell" panose="02060603020205020403" pitchFamily="18" charset="0"/>
                </a:rPr>
                <a:t>Release </a:t>
              </a:r>
              <a:r>
                <a:rPr lang="en-US" sz="1200" b="1" dirty="0">
                  <a:latin typeface="Rockwell" panose="02060603020205020403" pitchFamily="18" charset="0"/>
                </a:rPr>
                <a:t>Year</a:t>
              </a:r>
              <a:r>
                <a:rPr lang="en-US" sz="1200" dirty="0">
                  <a:latin typeface="Rockwell" panose="02060603020205020403" pitchFamily="18" charset="0"/>
                </a:rPr>
                <a:t>: 2023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Comedy, Drama, </a:t>
              </a:r>
              <a:r>
                <a:rPr lang="en-US" sz="1200" dirty="0" smtClean="0">
                  <a:latin typeface="Rockwell" panose="02060603020205020403" pitchFamily="18" charset="0"/>
                </a:rPr>
                <a:t>Horror</a:t>
              </a:r>
              <a:br>
                <a:rPr lang="en-US" sz="1200" dirty="0" smtClean="0">
                  <a:latin typeface="Rockwell" panose="02060603020205020403" pitchFamily="18" charset="0"/>
                </a:rPr>
              </a:br>
              <a:r>
                <a:rPr lang="en-US" sz="1200" dirty="0" smtClean="0">
                  <a:latin typeface="Rockwell" panose="02060603020205020403" pitchFamily="18" charset="0"/>
                </a:rPr>
                <a:t> </a:t>
              </a:r>
              <a:r>
                <a:rPr lang="en-US" sz="1200" dirty="0" smtClean="0">
                  <a:latin typeface="Rockwell" panose="02060603020205020403" pitchFamily="18" charset="0"/>
                  <a:hlinkClick r:id="rId8"/>
                </a:rPr>
                <a:t>Promo Link</a:t>
              </a:r>
              <a:endParaRPr lang="en-US" sz="1200" dirty="0" smtClean="0">
                <a:latin typeface="Rockwell" panose="02060603020205020403" pitchFamily="18" charset="0"/>
              </a:endParaRPr>
            </a:p>
            <a:p>
              <a:pPr algn="ctr"/>
              <a:endParaRPr lang="en-US" sz="1200" dirty="0">
                <a:latin typeface="Rockwell" panose="02060603020205020403" pitchFamily="18" charset="0"/>
              </a:endParaRPr>
            </a:p>
          </p:txBody>
        </p:sp>
      </p:grpSp>
      <p:grpSp>
        <p:nvGrpSpPr>
          <p:cNvPr id="18" name="Group 17"/>
          <p:cNvGrpSpPr/>
          <p:nvPr/>
        </p:nvGrpSpPr>
        <p:grpSpPr>
          <a:xfrm>
            <a:off x="4842384" y="727373"/>
            <a:ext cx="2980092" cy="5519222"/>
            <a:chOff x="1167232" y="730638"/>
            <a:chExt cx="2980092" cy="551922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7232" y="730638"/>
              <a:ext cx="2980092" cy="4026913"/>
            </a:xfrm>
            <a:prstGeom prst="rect">
              <a:avLst/>
            </a:prstGeom>
          </p:spPr>
        </p:pic>
        <p:sp>
          <p:nvSpPr>
            <p:cNvPr id="20" name="TextBox 19"/>
            <p:cNvSpPr txBox="1"/>
            <p:nvPr/>
          </p:nvSpPr>
          <p:spPr>
            <a:xfrm>
              <a:off x="1207253" y="5049531"/>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Pentagon - (Kannada)</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Kishore, P </a:t>
              </a:r>
              <a:r>
                <a:rPr lang="en-US" sz="1200" dirty="0" err="1">
                  <a:latin typeface="Rockwell" panose="02060603020205020403" pitchFamily="18" charset="0"/>
                </a:rPr>
                <a:t>Ravishankar</a:t>
              </a:r>
              <a:r>
                <a:rPr lang="en-US" sz="1200" dirty="0">
                  <a:latin typeface="Rockwell" panose="02060603020205020403" pitchFamily="18" charset="0"/>
                </a:rPr>
                <a:t>, </a:t>
              </a:r>
              <a:r>
                <a:rPr lang="en-US" sz="1200" dirty="0" err="1">
                  <a:latin typeface="Rockwell" panose="02060603020205020403" pitchFamily="18" charset="0"/>
                </a:rPr>
                <a:t>Vijayanath</a:t>
              </a:r>
              <a:r>
                <a:rPr lang="en-US" sz="1200" dirty="0">
                  <a:latin typeface="Rockwell" panose="02060603020205020403" pitchFamily="18" charset="0"/>
                </a:rPr>
                <a:t> </a:t>
              </a:r>
              <a:r>
                <a:rPr lang="en-US" sz="1200" dirty="0" err="1">
                  <a:latin typeface="Rockwell" panose="02060603020205020403" pitchFamily="18" charset="0"/>
                </a:rPr>
                <a:t>Biradar</a:t>
              </a:r>
              <a:r>
                <a:rPr lang="en-US" sz="1200" dirty="0">
                  <a:latin typeface="Rockwell" panose="02060603020205020403" pitchFamily="18" charset="0"/>
                </a:rPr>
                <a:t>, </a:t>
              </a:r>
              <a:r>
                <a:rPr lang="en-US" sz="1200" dirty="0" err="1">
                  <a:latin typeface="Rockwell" panose="02060603020205020403" pitchFamily="18" charset="0"/>
                </a:rPr>
                <a:t>Pramod</a:t>
              </a:r>
              <a:r>
                <a:rPr lang="en-US" sz="1200" dirty="0">
                  <a:latin typeface="Rockwell" panose="02060603020205020403" pitchFamily="18" charset="0"/>
                </a:rPr>
                <a:t> </a:t>
              </a:r>
              <a:r>
                <a:rPr lang="en-US" sz="1200" dirty="0" smtClean="0">
                  <a:latin typeface="Rockwell" panose="02060603020205020403" pitchFamily="18" charset="0"/>
                </a:rPr>
                <a:t>Shetty</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2023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Drama</a:t>
              </a:r>
            </a:p>
            <a:p>
              <a:pPr algn="ctr"/>
              <a:r>
                <a:rPr lang="en-US" sz="1200" dirty="0" smtClean="0">
                  <a:latin typeface="Rockwell" panose="02060603020205020403" pitchFamily="18" charset="0"/>
                </a:rPr>
                <a:t> </a:t>
              </a:r>
              <a:r>
                <a:rPr lang="en-US" sz="1200" dirty="0" smtClean="0">
                  <a:latin typeface="Rockwell" panose="02060603020205020403" pitchFamily="18" charset="0"/>
                  <a:hlinkClick r:id="rId10"/>
                </a:rPr>
                <a:t>Promo Link</a:t>
              </a:r>
              <a:endParaRPr lang="en-US" sz="1200" dirty="0">
                <a:latin typeface="Rockwell" panose="02060603020205020403" pitchFamily="18" charset="0"/>
              </a:endParaRPr>
            </a:p>
          </p:txBody>
        </p:sp>
      </p:grpSp>
      <p:grpSp>
        <p:nvGrpSpPr>
          <p:cNvPr id="4" name="Group 3"/>
          <p:cNvGrpSpPr/>
          <p:nvPr/>
        </p:nvGrpSpPr>
        <p:grpSpPr>
          <a:xfrm>
            <a:off x="8266461" y="727373"/>
            <a:ext cx="2940071" cy="5888554"/>
            <a:chOff x="8266461" y="727373"/>
            <a:chExt cx="2940071" cy="5888554"/>
          </a:xfrm>
        </p:grpSpPr>
        <p:sp>
          <p:nvSpPr>
            <p:cNvPr id="9" name="TextBox 8"/>
            <p:cNvSpPr txBox="1"/>
            <p:nvPr/>
          </p:nvSpPr>
          <p:spPr>
            <a:xfrm>
              <a:off x="8266461" y="5046267"/>
              <a:ext cx="2940071" cy="1569660"/>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Garuda - (Kannada</a:t>
              </a:r>
              <a:r>
                <a:rPr lang="en-US" sz="1200" b="1" dirty="0" smtClean="0">
                  <a:solidFill>
                    <a:schemeClr val="accent6"/>
                  </a:solidFill>
                  <a:latin typeface="Rockwell" panose="02060603020205020403" pitchFamily="18" charset="0"/>
                </a:rPr>
                <a:t>)</a:t>
              </a:r>
              <a:br>
                <a:rPr lang="en-US" sz="1200" b="1" dirty="0" smtClean="0">
                  <a:solidFill>
                    <a:schemeClr val="accent6"/>
                  </a:solidFill>
                  <a:latin typeface="Rockwell" panose="02060603020205020403" pitchFamily="18" charset="0"/>
                </a:rPr>
              </a:br>
              <a:r>
                <a:rPr lang="en-US" sz="1200" b="1" dirty="0" err="1" smtClean="0">
                  <a:latin typeface="Rockwell" panose="02060603020205020403" pitchFamily="18" charset="0"/>
                </a:rPr>
                <a:t>Starcast</a:t>
              </a:r>
              <a:r>
                <a:rPr lang="en-US" sz="1200" dirty="0">
                  <a:latin typeface="Rockwell" panose="02060603020205020403" pitchFamily="18" charset="0"/>
                </a:rPr>
                <a:t>: Srinagar Kitty, </a:t>
              </a:r>
              <a:r>
                <a:rPr lang="en-US" sz="1200" dirty="0" err="1">
                  <a:latin typeface="Rockwell" panose="02060603020205020403" pitchFamily="18" charset="0"/>
                </a:rPr>
                <a:t>Siddharth</a:t>
              </a:r>
              <a:r>
                <a:rPr lang="en-US" sz="1200" dirty="0">
                  <a:latin typeface="Rockwell" panose="02060603020205020403" pitchFamily="18" charset="0"/>
                </a:rPr>
                <a:t> Mahesh, </a:t>
              </a:r>
              <a:r>
                <a:rPr lang="en-US" sz="1200" dirty="0" err="1">
                  <a:latin typeface="Rockwell" panose="02060603020205020403" pitchFamily="18" charset="0"/>
                </a:rPr>
                <a:t>Aindrita</a:t>
              </a:r>
              <a:r>
                <a:rPr lang="en-US" sz="1200" dirty="0">
                  <a:latin typeface="Rockwell" panose="02060603020205020403" pitchFamily="18" charset="0"/>
                </a:rPr>
                <a:t> Ray, </a:t>
              </a:r>
              <a:r>
                <a:rPr lang="en-US" sz="1200" dirty="0" err="1">
                  <a:latin typeface="Rockwell" panose="02060603020205020403" pitchFamily="18" charset="0"/>
                </a:rPr>
                <a:t>Kamna</a:t>
              </a:r>
              <a:r>
                <a:rPr lang="en-US" sz="1200" dirty="0">
                  <a:latin typeface="Rockwell" panose="02060603020205020403" pitchFamily="18" charset="0"/>
                </a:rPr>
                <a:t> </a:t>
              </a:r>
              <a:r>
                <a:rPr lang="en-US" sz="1200" dirty="0" err="1">
                  <a:latin typeface="Rockwell" panose="02060603020205020403" pitchFamily="18" charset="0"/>
                </a:rPr>
                <a:t>Jethmalani</a:t>
              </a:r>
              <a:r>
                <a:rPr lang="en-US" sz="1200" dirty="0">
                  <a:latin typeface="Rockwell" panose="02060603020205020403" pitchFamily="18" charset="0"/>
                </a:rPr>
                <a:t>, </a:t>
              </a:r>
              <a:r>
                <a:rPr lang="en-US" sz="1200" dirty="0" err="1">
                  <a:latin typeface="Rockwell" panose="02060603020205020403" pitchFamily="18" charset="0"/>
                </a:rPr>
                <a:t>Ranghanya</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smtClean="0">
                  <a:latin typeface="Rockwell" panose="02060603020205020403" pitchFamily="18" charset="0"/>
                </a:rPr>
                <a:t>: 2022</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Genre</a:t>
              </a:r>
              <a:r>
                <a:rPr lang="en-US" sz="1200" dirty="0" smtClean="0">
                  <a:latin typeface="Rockwell" panose="02060603020205020403" pitchFamily="18" charset="0"/>
                </a:rPr>
                <a:t>: Drama</a:t>
              </a:r>
              <a:r>
                <a:rPr lang="en-US" sz="1200" dirty="0">
                  <a:latin typeface="Rockwell" panose="02060603020205020403" pitchFamily="18" charset="0"/>
                </a:rPr>
                <a:t/>
              </a:r>
              <a:br>
                <a:rPr lang="en-US" sz="1200" dirty="0">
                  <a:latin typeface="Rockwell" panose="02060603020205020403" pitchFamily="18" charset="0"/>
                </a:rPr>
              </a:br>
              <a:r>
                <a:rPr lang="en-US" sz="1200" dirty="0" smtClean="0">
                  <a:latin typeface="Rockwell" panose="02060603020205020403" pitchFamily="18" charset="0"/>
                  <a:hlinkClick r:id="rId11"/>
                </a:rPr>
                <a:t>Promo Link</a:t>
              </a:r>
              <a:endParaRPr lang="en-US" sz="1200" dirty="0" smtClean="0">
                <a:latin typeface="Rockwell" panose="02060603020205020403" pitchFamily="18" charset="0"/>
              </a:endParaRPr>
            </a:p>
            <a:p>
              <a:pPr algn="ctr"/>
              <a:endParaRPr lang="en-US" sz="1200" dirty="0" smtClean="0">
                <a:latin typeface="Rockwell" panose="02060603020205020403" pitchFamily="18" charset="0"/>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05202" y="727373"/>
              <a:ext cx="2801330" cy="4026913"/>
            </a:xfrm>
            <a:prstGeom prst="rect">
              <a:avLst/>
            </a:prstGeom>
          </p:spPr>
        </p:pic>
      </p:grpSp>
    </p:spTree>
    <p:extLst>
      <p:ext uri="{BB962C8B-B14F-4D97-AF65-F5344CB8AC3E}">
        <p14:creationId xmlns:p14="http://schemas.microsoft.com/office/powerpoint/2010/main" val="2819756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9D9331-F090-ED90-59A6-53BC11F7DBA2}"/>
              </a:ext>
            </a:extLst>
          </p:cNvPr>
          <p:cNvSpPr txBox="1"/>
          <p:nvPr/>
        </p:nvSpPr>
        <p:spPr>
          <a:xfrm>
            <a:off x="1703965" y="432185"/>
            <a:ext cx="878407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1. </a:t>
            </a:r>
            <a:r>
              <a:rPr lang="en-US" sz="7200" b="1" dirty="0">
                <a:latin typeface="Rockwell" panose="02060603020205020403" pitchFamily="18" charset="77"/>
              </a:rPr>
              <a:t>DD NEXT LEVEL</a:t>
            </a:r>
          </a:p>
        </p:txBody>
      </p:sp>
      <p:sp>
        <p:nvSpPr>
          <p:cNvPr id="4" name="TextBox 3">
            <a:extLst>
              <a:ext uri="{FF2B5EF4-FFF2-40B4-BE49-F238E27FC236}">
                <a16:creationId xmlns:a16="http://schemas.microsoft.com/office/drawing/2014/main" id="{B7821533-3263-575A-8D31-B7A922B25C1A}"/>
              </a:ext>
            </a:extLst>
          </p:cNvPr>
          <p:cNvSpPr txBox="1"/>
          <p:nvPr/>
        </p:nvSpPr>
        <p:spPr>
          <a:xfrm>
            <a:off x="1267968" y="1632514"/>
            <a:ext cx="9657708" cy="5078313"/>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b="1" dirty="0" smtClean="0">
                <a:solidFill>
                  <a:schemeClr val="accent6"/>
                </a:solidFill>
                <a:latin typeface="Rockwell" panose="02060603020205020403" pitchFamily="18" charset="77"/>
              </a:rPr>
              <a:t> </a:t>
            </a:r>
            <a:r>
              <a:rPr lang="en-US" dirty="0" smtClean="0">
                <a:latin typeface="Rockwell" panose="02060603020205020403" pitchFamily="18" charset="77"/>
              </a:rPr>
              <a:t>May 2025</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solidFill>
                  <a:schemeClr val="accent6"/>
                </a:solidFill>
                <a:latin typeface="Rockwell" panose="02060603020205020403" pitchFamily="18" charset="77"/>
              </a:rPr>
              <a:t> </a:t>
            </a:r>
            <a:r>
              <a:rPr lang="en-US" dirty="0">
                <a:latin typeface="Rockwell" panose="02060603020205020403" pitchFamily="18" charset="77"/>
              </a:rPr>
              <a:t>Santhanam, Gautham Vasudev Menon, K. </a:t>
            </a:r>
            <a:r>
              <a:rPr lang="en-US" dirty="0" err="1">
                <a:latin typeface="Rockwell" panose="02060603020205020403" pitchFamily="18" charset="77"/>
              </a:rPr>
              <a:t>Selvaraghavan</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 </a:t>
            </a:r>
            <a:r>
              <a:rPr lang="en-US" dirty="0">
                <a:latin typeface="Rockwell" panose="02060603020205020403" pitchFamily="18" charset="77"/>
              </a:rPr>
              <a:t>Horror Comedy</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Tamil</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solidFill>
                  <a:schemeClr val="accent6"/>
                </a:solidFill>
                <a:latin typeface="Rockwell" panose="02060603020205020403" pitchFamily="18" charset="77"/>
              </a:rPr>
              <a:t> </a:t>
            </a:r>
            <a:r>
              <a:rPr lang="en-US" dirty="0">
                <a:latin typeface="Rockwell" panose="02060603020205020403" pitchFamily="18" charset="77"/>
              </a:rPr>
              <a:t>S. Prem Anand</a:t>
            </a:r>
            <a:endParaRPr lang="en-US" b="1"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IN" dirty="0">
                <a:latin typeface="Rockwell" panose="02060603020205020403" pitchFamily="18" charset="77"/>
              </a:rPr>
              <a:t>DD Next Level - Devil's Double, which will be the next instalment in the hugely successful </a:t>
            </a:r>
            <a:r>
              <a:rPr lang="en-IN" dirty="0" err="1">
                <a:latin typeface="Rockwell" panose="02060603020205020403" pitchFamily="18" charset="77"/>
              </a:rPr>
              <a:t>Dhillukku</a:t>
            </a:r>
            <a:r>
              <a:rPr lang="en-IN" dirty="0">
                <a:latin typeface="Rockwell" panose="02060603020205020403" pitchFamily="18" charset="77"/>
              </a:rPr>
              <a:t> </a:t>
            </a:r>
            <a:r>
              <a:rPr lang="en-IN" dirty="0" err="1">
                <a:latin typeface="Rockwell" panose="02060603020205020403" pitchFamily="18" charset="77"/>
              </a:rPr>
              <a:t>Duddu</a:t>
            </a:r>
            <a:r>
              <a:rPr lang="en-IN" dirty="0">
                <a:latin typeface="Rockwell" panose="02060603020205020403" pitchFamily="18" charset="77"/>
              </a:rPr>
              <a:t> (DD) franchise. With a gripping screenplay and an intriguing plot, the film delves into unexpected twists, and is said to set to captivate audiences with its unique blend of </a:t>
            </a:r>
            <a:r>
              <a:rPr lang="en-IN" dirty="0" err="1">
                <a:latin typeface="Rockwell" panose="02060603020205020403" pitchFamily="18" charset="77"/>
              </a:rPr>
              <a:t>humor</a:t>
            </a:r>
            <a:r>
              <a:rPr lang="en-IN" dirty="0">
                <a:latin typeface="Rockwell" panose="02060603020205020403" pitchFamily="18" charset="77"/>
              </a:rPr>
              <a:t> and dark satire</a:t>
            </a:r>
            <a:r>
              <a:rPr lang="en-IN" dirty="0" smtClean="0">
                <a:latin typeface="Rockwell" panose="02060603020205020403" pitchFamily="18" charset="77"/>
              </a:rPr>
              <a:t>.</a:t>
            </a:r>
            <a:br>
              <a:rPr lang="en-IN" dirty="0" smtClean="0">
                <a:latin typeface="Rockwell" panose="02060603020205020403" pitchFamily="18" charset="77"/>
              </a:rPr>
            </a:br>
            <a:endParaRPr lang="en-IN" dirty="0" smtClean="0">
              <a:latin typeface="Rockwell" panose="02060603020205020403" pitchFamily="18" charset="77"/>
            </a:endParaRPr>
          </a:p>
          <a:p>
            <a:pPr algn="ctr"/>
            <a:r>
              <a:rPr lang="en-IN" dirty="0" smtClean="0">
                <a:latin typeface="Rockwell" panose="02060603020205020403" pitchFamily="18" charset="77"/>
                <a:hlinkClick r:id="rId2"/>
              </a:rPr>
              <a:t>Trailer Link</a:t>
            </a:r>
            <a:endParaRPr lang="en-IN" dirty="0" smtClean="0">
              <a:latin typeface="Rockwell" panose="02060603020205020403" pitchFamily="18" charset="77"/>
            </a:endParaRPr>
          </a:p>
          <a:p>
            <a:pPr algn="ctr"/>
            <a:endParaRPr lang="en-IN" dirty="0" smtClean="0">
              <a:latin typeface="Rockwell" panose="02060603020205020403" pitchFamily="18" charset="77"/>
            </a:endParaRPr>
          </a:p>
          <a:p>
            <a:pPr algn="ctr"/>
            <a:r>
              <a:rPr lang="en-US" u="sng" dirty="0" smtClean="0">
                <a:hlinkClick r:id="rId3"/>
              </a:rPr>
              <a:t>IMDb </a:t>
            </a:r>
            <a:r>
              <a:rPr lang="en-US" dirty="0" smtClean="0"/>
              <a:t> </a:t>
            </a:r>
            <a:endParaRPr lang="en-US" dirty="0">
              <a:latin typeface="Rockwell" panose="02060603020205020403" pitchFamily="18" charset="77"/>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611402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grpSp>
        <p:nvGrpSpPr>
          <p:cNvPr id="15" name="Group 14"/>
          <p:cNvGrpSpPr/>
          <p:nvPr/>
        </p:nvGrpSpPr>
        <p:grpSpPr>
          <a:xfrm>
            <a:off x="4542015" y="669955"/>
            <a:ext cx="2940071" cy="5520951"/>
            <a:chOff x="8204362" y="806307"/>
            <a:chExt cx="2940071" cy="5520951"/>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9183" y="806307"/>
              <a:ext cx="2610431" cy="4076644"/>
            </a:xfrm>
            <a:prstGeom prst="rect">
              <a:avLst/>
            </a:prstGeom>
          </p:spPr>
        </p:pic>
        <p:sp>
          <p:nvSpPr>
            <p:cNvPr id="17" name="TextBox 16"/>
            <p:cNvSpPr txBox="1"/>
            <p:nvPr/>
          </p:nvSpPr>
          <p:spPr>
            <a:xfrm>
              <a:off x="8204362" y="5126929"/>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Rachchu</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Ka</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Rakshak</a:t>
              </a:r>
              <a:r>
                <a:rPr lang="en-US" sz="1200" b="1" dirty="0">
                  <a:solidFill>
                    <a:schemeClr val="accent6"/>
                  </a:solidFill>
                  <a:latin typeface="Rockwell" panose="02060603020205020403" pitchFamily="18" charset="0"/>
                </a:rPr>
                <a:t> - (Kannada</a:t>
              </a:r>
              <a:r>
                <a:rPr lang="en-US" sz="1200" b="1" dirty="0" smtClean="0">
                  <a:solidFill>
                    <a:schemeClr val="accent6"/>
                  </a:solidFill>
                  <a:latin typeface="Rockwell" panose="02060603020205020403" pitchFamily="18" charset="0"/>
                </a:rPr>
                <a:t>)</a:t>
              </a:r>
              <a:br>
                <a:rPr lang="en-US" sz="1200" b="1" dirty="0" smtClean="0">
                  <a:solidFill>
                    <a:schemeClr val="accent6"/>
                  </a:solidFill>
                  <a:latin typeface="Rockwell" panose="02060603020205020403" pitchFamily="18" charset="0"/>
                </a:rPr>
              </a:br>
              <a:r>
                <a:rPr lang="en-US" sz="1200" b="1" dirty="0" err="1" smtClean="0">
                  <a:latin typeface="Rockwell" panose="02060603020205020403" pitchFamily="18" charset="0"/>
                </a:rPr>
                <a:t>Starcast</a:t>
              </a:r>
              <a:r>
                <a:rPr lang="en-US" sz="1200" dirty="0">
                  <a:latin typeface="Rockwell" panose="02060603020205020403" pitchFamily="18" charset="0"/>
                </a:rPr>
                <a:t>: Krishna </a:t>
              </a:r>
              <a:r>
                <a:rPr lang="en-US" sz="1200" dirty="0" err="1">
                  <a:latin typeface="Rockwell" panose="02060603020205020403" pitchFamily="18" charset="0"/>
                </a:rPr>
                <a:t>Ajai</a:t>
              </a:r>
              <a:r>
                <a:rPr lang="en-US" sz="1200" dirty="0">
                  <a:latin typeface="Rockwell" panose="02060603020205020403" pitchFamily="18" charset="0"/>
                </a:rPr>
                <a:t> Rao, </a:t>
              </a:r>
              <a:r>
                <a:rPr lang="en-US" sz="1200" dirty="0" err="1">
                  <a:latin typeface="Rockwell" panose="02060603020205020403" pitchFamily="18" charset="0"/>
                </a:rPr>
                <a:t>Ruchita</a:t>
              </a:r>
              <a:r>
                <a:rPr lang="en-US" sz="1200" dirty="0">
                  <a:latin typeface="Rockwell" panose="02060603020205020403" pitchFamily="18" charset="0"/>
                </a:rPr>
                <a:t> Ram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a:t>
              </a:r>
              <a:r>
                <a:rPr lang="en-US" sz="1200" dirty="0" smtClean="0">
                  <a:latin typeface="Rockwell" panose="02060603020205020403" pitchFamily="18" charset="0"/>
                </a:rPr>
                <a:t>2021</a:t>
              </a:r>
              <a:r>
                <a:rPr lang="en-US" sz="1200" dirty="0">
                  <a:latin typeface="Rockwell" panose="02060603020205020403" pitchFamily="18" charset="0"/>
                </a:rPr>
                <a:t/>
              </a:r>
              <a:br>
                <a:rPr lang="en-US" sz="1200" dirty="0">
                  <a:latin typeface="Rockwell" panose="02060603020205020403" pitchFamily="18" charset="0"/>
                </a:rPr>
              </a:br>
              <a:r>
                <a:rPr lang="en-US" sz="1200" b="1" dirty="0" smtClean="0">
                  <a:latin typeface="Rockwell" panose="02060603020205020403" pitchFamily="18" charset="0"/>
                </a:rPr>
                <a:t>Genre</a:t>
              </a:r>
              <a:r>
                <a:rPr lang="en-US" sz="1200" dirty="0">
                  <a:latin typeface="Rockwell" panose="02060603020205020403" pitchFamily="18" charset="0"/>
                </a:rPr>
                <a:t>: Drama</a:t>
              </a:r>
              <a:br>
                <a:rPr lang="en-US" sz="1200" dirty="0">
                  <a:latin typeface="Rockwell" panose="02060603020205020403" pitchFamily="18" charset="0"/>
                </a:rPr>
              </a:br>
              <a:r>
                <a:rPr lang="en-US" sz="1200" dirty="0" smtClean="0">
                  <a:latin typeface="Rockwell" panose="02060603020205020403" pitchFamily="18" charset="0"/>
                  <a:hlinkClick r:id="rId8"/>
                </a:rPr>
                <a:t>Promo Link</a:t>
              </a:r>
              <a:endParaRPr lang="en-US" sz="1200" dirty="0" smtClean="0">
                <a:latin typeface="Rockwell" panose="02060603020205020403" pitchFamily="18" charset="0"/>
              </a:endParaRPr>
            </a:p>
            <a:p>
              <a:pPr algn="ctr"/>
              <a:endParaRPr lang="en-US" sz="1200" dirty="0" smtClean="0">
                <a:latin typeface="Rockwell" panose="02060603020205020403" pitchFamily="18" charset="0"/>
              </a:endParaRPr>
            </a:p>
          </p:txBody>
        </p:sp>
      </p:grpSp>
      <p:grpSp>
        <p:nvGrpSpPr>
          <p:cNvPr id="18" name="Group 17"/>
          <p:cNvGrpSpPr/>
          <p:nvPr/>
        </p:nvGrpSpPr>
        <p:grpSpPr>
          <a:xfrm>
            <a:off x="8060154" y="756138"/>
            <a:ext cx="2940071" cy="5426724"/>
            <a:chOff x="1307315" y="681380"/>
            <a:chExt cx="2940071" cy="5426724"/>
          </a:xfrm>
        </p:grpSpPr>
        <p:sp>
          <p:nvSpPr>
            <p:cNvPr id="19" name="TextBox 18"/>
            <p:cNvSpPr txBox="1"/>
            <p:nvPr/>
          </p:nvSpPr>
          <p:spPr>
            <a:xfrm>
              <a:off x="1307315" y="4907775"/>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IIT Krishna Murthy </a:t>
              </a:r>
              <a:r>
                <a:rPr lang="en-US" sz="1200" b="1" dirty="0" smtClean="0">
                  <a:solidFill>
                    <a:schemeClr val="accent6"/>
                  </a:solidFill>
                  <a:latin typeface="Rockwell" panose="02060603020205020403" pitchFamily="18" charset="0"/>
                </a:rPr>
                <a:t> </a:t>
              </a:r>
              <a:r>
                <a:rPr lang="en-US" sz="1200" b="1" dirty="0">
                  <a:solidFill>
                    <a:schemeClr val="accent6"/>
                  </a:solidFill>
                  <a:latin typeface="Rockwell" panose="02060603020205020403" pitchFamily="18" charset="0"/>
                </a:rPr>
                <a:t>- (Telugu)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Pruthvi</a:t>
              </a:r>
              <a:r>
                <a:rPr lang="en-US" sz="1200" dirty="0">
                  <a:latin typeface="Rockwell" panose="02060603020205020403" pitchFamily="18" charset="0"/>
                </a:rPr>
                <a:t> </a:t>
              </a:r>
              <a:r>
                <a:rPr lang="en-US" sz="1200" dirty="0" err="1">
                  <a:latin typeface="Rockwell" panose="02060603020205020403" pitchFamily="18" charset="0"/>
                </a:rPr>
                <a:t>Dandamudi</a:t>
              </a:r>
              <a:r>
                <a:rPr lang="en-US" sz="1200" dirty="0">
                  <a:latin typeface="Rockwell" panose="02060603020205020403" pitchFamily="18" charset="0"/>
                </a:rPr>
                <a:t>, </a:t>
              </a:r>
              <a:r>
                <a:rPr lang="en-US" sz="1200" dirty="0" err="1">
                  <a:latin typeface="Rockwell" panose="02060603020205020403" pitchFamily="18" charset="0"/>
                </a:rPr>
                <a:t>Maira</a:t>
              </a:r>
              <a:r>
                <a:rPr lang="en-US" sz="1200" dirty="0">
                  <a:latin typeface="Rockwell" panose="02060603020205020403" pitchFamily="18" charset="0"/>
                </a:rPr>
                <a:t> </a:t>
              </a:r>
              <a:r>
                <a:rPr lang="en-US" sz="1200" dirty="0" err="1">
                  <a:latin typeface="Rockwell" panose="02060603020205020403" pitchFamily="18" charset="0"/>
                </a:rPr>
                <a:t>Doshi</a:t>
              </a:r>
              <a:r>
                <a:rPr lang="en-US" sz="1200" dirty="0">
                  <a:latin typeface="Rockwell" panose="02060603020205020403" pitchFamily="18" charset="0"/>
                </a:rPr>
                <a:t>, Vinay Varma &amp; </a:t>
              </a:r>
              <a:r>
                <a:rPr lang="en-US" sz="1200" dirty="0" err="1">
                  <a:latin typeface="Rockwell" panose="02060603020205020403" pitchFamily="18" charset="0"/>
                </a:rPr>
                <a:t>Bharathi</a:t>
              </a:r>
              <a:r>
                <a:rPr lang="en-US" sz="1200" dirty="0">
                  <a:latin typeface="Rockwell" panose="02060603020205020403" pitchFamily="18" charset="0"/>
                </a:rPr>
                <a:t> </a:t>
              </a:r>
              <a:r>
                <a:rPr lang="en-US" sz="1200" dirty="0" err="1">
                  <a:latin typeface="Rockwell" panose="02060603020205020403" pitchFamily="18" charset="0"/>
                </a:rPr>
                <a:t>Anand</a:t>
              </a:r>
              <a:r>
                <a:rPr lang="en-US" sz="1200" dirty="0">
                  <a:latin typeface="Rockwell" panose="02060603020205020403" pitchFamily="18" charset="0"/>
                </a:rPr>
                <a:t>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2020</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Drama, Mystery</a:t>
              </a:r>
              <a:br>
                <a:rPr lang="en-US" sz="1200" dirty="0">
                  <a:latin typeface="Rockwell" panose="02060603020205020403" pitchFamily="18" charset="0"/>
                </a:rPr>
              </a:br>
              <a:r>
                <a:rPr lang="en-US" sz="1200" dirty="0" smtClean="0">
                  <a:latin typeface="Rockwell" panose="02060603020205020403" pitchFamily="18" charset="0"/>
                  <a:hlinkClick r:id="rId9"/>
                </a:rPr>
                <a:t>Promo Link</a:t>
              </a:r>
              <a:endParaRPr lang="en-US" sz="1200" dirty="0" smtClean="0">
                <a:latin typeface="Rockwell" panose="02060603020205020403" pitchFamily="18" charset="0"/>
              </a:endParaRP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1182" y="681380"/>
              <a:ext cx="2716694" cy="4026913"/>
            </a:xfrm>
            <a:prstGeom prst="rect">
              <a:avLst/>
            </a:prstGeom>
          </p:spPr>
        </p:pic>
      </p:grpSp>
      <p:grpSp>
        <p:nvGrpSpPr>
          <p:cNvPr id="23" name="Group 22"/>
          <p:cNvGrpSpPr/>
          <p:nvPr/>
        </p:nvGrpSpPr>
        <p:grpSpPr>
          <a:xfrm>
            <a:off x="1023876" y="669955"/>
            <a:ext cx="2940071" cy="5511960"/>
            <a:chOff x="1023876" y="669955"/>
            <a:chExt cx="2940071" cy="5511960"/>
          </a:xfrm>
        </p:grpSpPr>
        <p:sp>
          <p:nvSpPr>
            <p:cNvPr id="6" name="TextBox 5"/>
            <p:cNvSpPr txBox="1"/>
            <p:nvPr/>
          </p:nvSpPr>
          <p:spPr>
            <a:xfrm>
              <a:off x="1023876" y="4981586"/>
              <a:ext cx="2940071" cy="1200329"/>
            </a:xfrm>
            <a:prstGeom prst="rect">
              <a:avLst/>
            </a:prstGeom>
            <a:noFill/>
          </p:spPr>
          <p:txBody>
            <a:bodyPr wrap="square" rtlCol="0">
              <a:spAutoFit/>
            </a:bodyPr>
            <a:lstStyle>
              <a:defPPr>
                <a:defRPr lang="en-US"/>
              </a:defPPr>
              <a:lvl1pPr algn="ctr">
                <a:defRPr sz="1200" b="1">
                  <a:solidFill>
                    <a:schemeClr val="accent6"/>
                  </a:solidFill>
                  <a:latin typeface="Rockwell" panose="02060603020205020403" pitchFamily="18" charset="0"/>
                </a:defRPr>
              </a:lvl1pPr>
            </a:lstStyle>
            <a:p>
              <a:r>
                <a:rPr lang="en-US" dirty="0" err="1"/>
                <a:t>Yennithuniga</a:t>
              </a:r>
              <a:r>
                <a:rPr lang="en-US" dirty="0"/>
                <a:t> - (Tamil)</a:t>
              </a:r>
              <a:r>
                <a:rPr lang="en-US" dirty="0" smtClean="0"/>
                <a:t/>
              </a:r>
              <a:br>
                <a:rPr lang="en-US" dirty="0" smtClean="0"/>
              </a:br>
              <a:r>
                <a:rPr lang="en-US" dirty="0" err="1" smtClean="0">
                  <a:solidFill>
                    <a:schemeClr val="tx1"/>
                  </a:solidFill>
                </a:rPr>
                <a:t>Starcast</a:t>
              </a:r>
              <a:r>
                <a:rPr lang="en-US" dirty="0" smtClean="0">
                  <a:solidFill>
                    <a:schemeClr val="tx1"/>
                  </a:solidFill>
                </a:rPr>
                <a:t>:</a:t>
              </a:r>
              <a:r>
                <a:rPr lang="en-US" dirty="0" smtClean="0"/>
                <a:t> </a:t>
              </a:r>
              <a:r>
                <a:rPr lang="en-US" b="0" dirty="0" smtClean="0">
                  <a:solidFill>
                    <a:schemeClr val="tx1"/>
                  </a:solidFill>
                </a:rPr>
                <a:t>Jai</a:t>
              </a:r>
              <a:r>
                <a:rPr lang="en-US" b="0" dirty="0">
                  <a:solidFill>
                    <a:schemeClr val="tx1"/>
                  </a:solidFill>
                </a:rPr>
                <a:t>, </a:t>
              </a:r>
              <a:r>
                <a:rPr lang="en-US" b="0" dirty="0" err="1">
                  <a:solidFill>
                    <a:schemeClr val="tx1"/>
                  </a:solidFill>
                </a:rPr>
                <a:t>Athulya</a:t>
              </a:r>
              <a:r>
                <a:rPr lang="en-US" b="0" dirty="0">
                  <a:solidFill>
                    <a:schemeClr val="tx1"/>
                  </a:solidFill>
                </a:rPr>
                <a:t> Ravi, </a:t>
              </a:r>
              <a:r>
                <a:rPr lang="en-US" b="0" dirty="0" err="1">
                  <a:solidFill>
                    <a:schemeClr val="tx1"/>
                  </a:solidFill>
                </a:rPr>
                <a:t>Vamsi</a:t>
              </a:r>
              <a:r>
                <a:rPr lang="en-US" b="0" dirty="0">
                  <a:solidFill>
                    <a:schemeClr val="tx1"/>
                  </a:solidFill>
                </a:rPr>
                <a:t> </a:t>
              </a:r>
              <a:r>
                <a:rPr lang="en-US" b="0" dirty="0" smtClean="0">
                  <a:solidFill>
                    <a:schemeClr val="tx1"/>
                  </a:solidFill>
                </a:rPr>
                <a:t>Krishna</a:t>
              </a:r>
              <a:br>
                <a:rPr lang="en-US" b="0" dirty="0" smtClean="0">
                  <a:solidFill>
                    <a:schemeClr val="tx1"/>
                  </a:solidFill>
                </a:rPr>
              </a:br>
              <a:r>
                <a:rPr lang="en-US" dirty="0" smtClean="0">
                  <a:solidFill>
                    <a:schemeClr val="tx1"/>
                  </a:solidFill>
                </a:rPr>
                <a:t>Release Year :</a:t>
              </a:r>
              <a:r>
                <a:rPr lang="en-US" dirty="0" smtClean="0"/>
                <a:t> </a:t>
              </a:r>
              <a:r>
                <a:rPr lang="en-US" b="0" dirty="0" smtClean="0">
                  <a:solidFill>
                    <a:schemeClr val="tx1"/>
                  </a:solidFill>
                </a:rPr>
                <a:t>2022</a:t>
              </a:r>
              <a:br>
                <a:rPr lang="en-US" b="0" dirty="0" smtClean="0">
                  <a:solidFill>
                    <a:schemeClr val="tx1"/>
                  </a:solidFill>
                </a:rPr>
              </a:br>
              <a:r>
                <a:rPr lang="en-US" dirty="0" smtClean="0">
                  <a:solidFill>
                    <a:schemeClr val="tx1"/>
                  </a:solidFill>
                </a:rPr>
                <a:t>Genre</a:t>
              </a:r>
              <a:r>
                <a:rPr lang="en-US" dirty="0">
                  <a:solidFill>
                    <a:schemeClr val="tx1"/>
                  </a:solidFill>
                </a:rPr>
                <a:t>: </a:t>
              </a:r>
              <a:r>
                <a:rPr lang="en-US" b="0" dirty="0" smtClean="0">
                  <a:solidFill>
                    <a:schemeClr val="tx1"/>
                  </a:solidFill>
                </a:rPr>
                <a:t>Action Thriller</a:t>
              </a:r>
              <a:br>
                <a:rPr lang="en-US" b="0" dirty="0" smtClean="0">
                  <a:solidFill>
                    <a:schemeClr val="tx1"/>
                  </a:solidFill>
                </a:rPr>
              </a:br>
              <a:r>
                <a:rPr lang="en-US" b="0" u="sng" dirty="0" smtClean="0">
                  <a:hlinkClick r:id="rId11"/>
                </a:rPr>
                <a:t>Promo Link</a:t>
              </a:r>
              <a:r>
                <a:rPr lang="en-US" dirty="0" smtClean="0"/>
                <a:t> </a:t>
              </a:r>
              <a:endParaRPr lang="en-US" dirty="0"/>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358" y="669955"/>
              <a:ext cx="2754490" cy="4076644"/>
            </a:xfrm>
            <a:prstGeom prst="rect">
              <a:avLst/>
            </a:prstGeom>
          </p:spPr>
        </p:pic>
      </p:grpSp>
    </p:spTree>
    <p:extLst>
      <p:ext uri="{BB962C8B-B14F-4D97-AF65-F5344CB8AC3E}">
        <p14:creationId xmlns:p14="http://schemas.microsoft.com/office/powerpoint/2010/main" val="371944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176770" y="573487"/>
            <a:ext cx="2940071" cy="5519222"/>
            <a:chOff x="4597265" y="666346"/>
            <a:chExt cx="2940071" cy="5519222"/>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7265" y="666346"/>
              <a:ext cx="2918869" cy="3889895"/>
            </a:xfrm>
            <a:prstGeom prst="rect">
              <a:avLst/>
            </a:prstGeom>
          </p:spPr>
        </p:pic>
        <p:sp>
          <p:nvSpPr>
            <p:cNvPr id="13" name="TextBox 12"/>
            <p:cNvSpPr txBox="1"/>
            <p:nvPr/>
          </p:nvSpPr>
          <p:spPr>
            <a:xfrm>
              <a:off x="4597265" y="4985239"/>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H-34 </a:t>
              </a:r>
              <a:r>
                <a:rPr lang="en-US" sz="1200" b="1" dirty="0" err="1">
                  <a:solidFill>
                    <a:schemeClr val="accent6"/>
                  </a:solidFill>
                  <a:latin typeface="Rockwell" panose="02060603020205020403" pitchFamily="18" charset="0"/>
                </a:rPr>
                <a:t>Pallavi</a:t>
              </a:r>
              <a:r>
                <a:rPr lang="en-US" sz="1200" b="1" dirty="0">
                  <a:solidFill>
                    <a:schemeClr val="accent6"/>
                  </a:solidFill>
                  <a:latin typeface="Rockwell" panose="02060603020205020403" pitchFamily="18" charset="0"/>
                </a:rPr>
                <a:t> Talkies - (Kannada)</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Tilak</a:t>
              </a:r>
              <a:r>
                <a:rPr lang="en-US" sz="1200" dirty="0">
                  <a:latin typeface="Rockwell" panose="02060603020205020403" pitchFamily="18" charset="0"/>
                </a:rPr>
                <a:t> </a:t>
              </a:r>
              <a:r>
                <a:rPr lang="en-US" sz="1200" dirty="0" err="1">
                  <a:latin typeface="Rockwell" panose="02060603020205020403" pitchFamily="18" charset="0"/>
                </a:rPr>
                <a:t>Shekar</a:t>
              </a:r>
              <a:r>
                <a:rPr lang="en-US" sz="1200" dirty="0">
                  <a:latin typeface="Rockwell" panose="02060603020205020403" pitchFamily="18" charset="0"/>
                </a:rPr>
                <a:t>, </a:t>
              </a:r>
              <a:r>
                <a:rPr lang="en-US" sz="1200" dirty="0" err="1">
                  <a:latin typeface="Rockwell" panose="02060603020205020403" pitchFamily="18" charset="0"/>
                </a:rPr>
                <a:t>Yagna</a:t>
              </a:r>
              <a:r>
                <a:rPr lang="en-US" sz="1200" dirty="0">
                  <a:latin typeface="Rockwell" panose="02060603020205020403" pitchFamily="18" charset="0"/>
                </a:rPr>
                <a:t> Shetty, </a:t>
              </a:r>
              <a:r>
                <a:rPr lang="en-US" sz="1200" dirty="0" err="1">
                  <a:latin typeface="Rockwell" panose="02060603020205020403" pitchFamily="18" charset="0"/>
                </a:rPr>
                <a:t>Achuth</a:t>
              </a:r>
              <a:r>
                <a:rPr lang="en-US" sz="1200" dirty="0">
                  <a:latin typeface="Rockwell" panose="02060603020205020403" pitchFamily="18" charset="0"/>
                </a:rPr>
                <a:t> Rao, </a:t>
              </a:r>
              <a:r>
                <a:rPr lang="en-US" sz="1200" dirty="0" err="1">
                  <a:latin typeface="Rockwell" panose="02060603020205020403" pitchFamily="18" charset="0"/>
                </a:rPr>
                <a:t>Sudha</a:t>
              </a:r>
              <a:r>
                <a:rPr lang="en-US" sz="1200" dirty="0">
                  <a:latin typeface="Rockwell" panose="02060603020205020403" pitchFamily="18" charset="0"/>
                </a:rPr>
                <a:t> </a:t>
              </a:r>
              <a:r>
                <a:rPr lang="en-US" sz="1200" dirty="0" err="1">
                  <a:latin typeface="Rockwell" panose="02060603020205020403" pitchFamily="18" charset="0"/>
                </a:rPr>
                <a:t>Belavadi</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2019</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Horror, Thriller, Drama</a:t>
              </a:r>
              <a:br>
                <a:rPr lang="en-US" sz="1200" dirty="0">
                  <a:latin typeface="Rockwell" panose="02060603020205020403" pitchFamily="18" charset="0"/>
                </a:rPr>
              </a:br>
              <a:r>
                <a:rPr lang="en-US" sz="1200" dirty="0" smtClean="0">
                  <a:latin typeface="Rockwell" panose="02060603020205020403" pitchFamily="18" charset="0"/>
                  <a:hlinkClick r:id="rId3"/>
                </a:rPr>
                <a:t>Promo Link</a:t>
              </a:r>
              <a:endParaRPr lang="en-US" sz="1200" dirty="0">
                <a:latin typeface="Rockwell" panose="02060603020205020403" pitchFamily="18" charset="0"/>
              </a:endParaRPr>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grpSp>
        <p:nvGrpSpPr>
          <p:cNvPr id="24" name="Group 23"/>
          <p:cNvGrpSpPr/>
          <p:nvPr/>
        </p:nvGrpSpPr>
        <p:grpSpPr>
          <a:xfrm>
            <a:off x="4614950" y="677249"/>
            <a:ext cx="2940071" cy="5358294"/>
            <a:chOff x="984322" y="757193"/>
            <a:chExt cx="2940071" cy="5358294"/>
          </a:xfrm>
        </p:grpSpPr>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362" y="757193"/>
              <a:ext cx="2787993" cy="4029220"/>
            </a:xfrm>
            <a:prstGeom prst="rect">
              <a:avLst/>
            </a:prstGeom>
          </p:spPr>
        </p:pic>
        <p:sp>
          <p:nvSpPr>
            <p:cNvPr id="26" name="TextBox 25"/>
            <p:cNvSpPr txBox="1"/>
            <p:nvPr/>
          </p:nvSpPr>
          <p:spPr>
            <a:xfrm>
              <a:off x="984322" y="4915158"/>
              <a:ext cx="2940071" cy="1200329"/>
            </a:xfrm>
            <a:prstGeom prst="rect">
              <a:avLst/>
            </a:prstGeom>
            <a:noFill/>
          </p:spPr>
          <p:txBody>
            <a:bodyPr wrap="square" rtlCol="0">
              <a:spAutoFit/>
            </a:bodyPr>
            <a:lstStyle>
              <a:defPPr>
                <a:defRPr lang="en-US"/>
              </a:defPPr>
              <a:lvl1pPr algn="ctr">
                <a:defRPr sz="1200" b="1">
                  <a:solidFill>
                    <a:schemeClr val="accent6"/>
                  </a:solidFill>
                  <a:latin typeface="Rockwell" panose="02060603020205020403" pitchFamily="18" charset="0"/>
                </a:defRPr>
              </a:lvl1pPr>
            </a:lstStyle>
            <a:p>
              <a:r>
                <a:rPr lang="en-US" dirty="0" err="1" smtClean="0"/>
                <a:t>Hippi</a:t>
              </a:r>
              <a:r>
                <a:rPr lang="en-US" dirty="0" smtClean="0"/>
                <a:t> </a:t>
              </a:r>
              <a:r>
                <a:rPr lang="en-US" dirty="0"/>
                <a:t>- (Telugu</a:t>
              </a:r>
              <a:r>
                <a:rPr lang="en-US" dirty="0" smtClean="0"/>
                <a:t>)</a:t>
              </a:r>
              <a:br>
                <a:rPr lang="en-US" dirty="0" smtClean="0"/>
              </a:br>
              <a:r>
                <a:rPr lang="en-US" dirty="0" err="1" smtClean="0">
                  <a:solidFill>
                    <a:schemeClr val="tx1"/>
                  </a:solidFill>
                </a:rPr>
                <a:t>Starcast</a:t>
              </a:r>
              <a:r>
                <a:rPr lang="en-US" dirty="0" smtClean="0">
                  <a:solidFill>
                    <a:schemeClr val="tx1"/>
                  </a:solidFill>
                </a:rPr>
                <a:t> :</a:t>
              </a:r>
              <a:r>
                <a:rPr lang="en-US" dirty="0" smtClean="0"/>
                <a:t> </a:t>
              </a:r>
              <a:r>
                <a:rPr lang="en-US" b="0" dirty="0">
                  <a:solidFill>
                    <a:schemeClr val="tx1"/>
                  </a:solidFill>
                </a:rPr>
                <a:t>Karthikeya, </a:t>
              </a:r>
              <a:r>
                <a:rPr lang="en-US" b="0" dirty="0" err="1">
                  <a:solidFill>
                    <a:schemeClr val="tx1"/>
                  </a:solidFill>
                </a:rPr>
                <a:t>Digangana</a:t>
              </a:r>
              <a:r>
                <a:rPr lang="en-US" b="0" dirty="0">
                  <a:solidFill>
                    <a:schemeClr val="tx1"/>
                  </a:solidFill>
                </a:rPr>
                <a:t> </a:t>
              </a:r>
              <a:r>
                <a:rPr lang="en-US" b="0" dirty="0" err="1">
                  <a:solidFill>
                    <a:schemeClr val="tx1"/>
                  </a:solidFill>
                </a:rPr>
                <a:t>Suryavanshi</a:t>
              </a:r>
              <a:r>
                <a:rPr lang="en-US" b="0" dirty="0">
                  <a:solidFill>
                    <a:schemeClr val="tx1"/>
                  </a:solidFill>
                </a:rPr>
                <a:t>, JD </a:t>
              </a:r>
              <a:r>
                <a:rPr lang="en-US" b="0" dirty="0" err="1" smtClean="0">
                  <a:solidFill>
                    <a:schemeClr val="tx1"/>
                  </a:solidFill>
                </a:rPr>
                <a:t>Chakravarthy</a:t>
              </a:r>
              <a:r>
                <a:rPr lang="en-US" b="0" dirty="0" smtClean="0">
                  <a:solidFill>
                    <a:schemeClr val="tx1"/>
                  </a:solidFill>
                </a:rPr>
                <a:t/>
              </a:r>
              <a:br>
                <a:rPr lang="en-US" b="0" dirty="0" smtClean="0">
                  <a:solidFill>
                    <a:schemeClr val="tx1"/>
                  </a:solidFill>
                </a:rPr>
              </a:br>
              <a:r>
                <a:rPr lang="en-US" dirty="0" smtClean="0">
                  <a:solidFill>
                    <a:schemeClr val="tx1"/>
                  </a:solidFill>
                </a:rPr>
                <a:t>Release Year :</a:t>
              </a:r>
              <a:r>
                <a:rPr lang="en-US" dirty="0" smtClean="0"/>
                <a:t> </a:t>
              </a:r>
              <a:r>
                <a:rPr lang="en-US" b="0" dirty="0" smtClean="0">
                  <a:solidFill>
                    <a:schemeClr val="tx1"/>
                  </a:solidFill>
                </a:rPr>
                <a:t>2019</a:t>
              </a:r>
              <a:r>
                <a:rPr lang="en-US" dirty="0">
                  <a:solidFill>
                    <a:schemeClr val="tx1"/>
                  </a:solidFill>
                </a:rPr>
                <a:t/>
              </a:r>
              <a:br>
                <a:rPr lang="en-US" dirty="0">
                  <a:solidFill>
                    <a:schemeClr val="tx1"/>
                  </a:solidFill>
                </a:rPr>
              </a:br>
              <a:r>
                <a:rPr lang="en-US" dirty="0">
                  <a:solidFill>
                    <a:schemeClr val="tx1"/>
                  </a:solidFill>
                </a:rPr>
                <a:t>Genre: </a:t>
              </a:r>
              <a:r>
                <a:rPr lang="en-US" b="0" dirty="0">
                  <a:solidFill>
                    <a:schemeClr val="tx1"/>
                  </a:solidFill>
                </a:rPr>
                <a:t>Action </a:t>
              </a:r>
              <a:r>
                <a:rPr lang="en-US" b="0" dirty="0" smtClean="0">
                  <a:solidFill>
                    <a:schemeClr val="tx1"/>
                  </a:solidFill>
                </a:rPr>
                <a:t>Entertainer</a:t>
              </a:r>
              <a:endParaRPr lang="en-US" b="0" dirty="0">
                <a:solidFill>
                  <a:schemeClr val="tx1"/>
                </a:solidFill>
              </a:endParaRPr>
            </a:p>
            <a:p>
              <a:r>
                <a:rPr lang="en-US" b="0" u="sng" dirty="0" smtClean="0">
                  <a:hlinkClick r:id="rId10"/>
                </a:rPr>
                <a:t>Promo Link</a:t>
              </a:r>
              <a:r>
                <a:rPr lang="en-US" dirty="0" smtClean="0"/>
                <a:t> </a:t>
              </a:r>
              <a:endParaRPr lang="en-US" b="0" dirty="0" smtClean="0">
                <a:solidFill>
                  <a:schemeClr val="tx1"/>
                </a:solidFill>
              </a:endParaRPr>
            </a:p>
          </p:txBody>
        </p:sp>
      </p:grpSp>
      <p:grpSp>
        <p:nvGrpSpPr>
          <p:cNvPr id="2" name="Group 1"/>
          <p:cNvGrpSpPr/>
          <p:nvPr/>
        </p:nvGrpSpPr>
        <p:grpSpPr>
          <a:xfrm>
            <a:off x="936169" y="677249"/>
            <a:ext cx="3021915" cy="5524130"/>
            <a:chOff x="936169" y="677249"/>
            <a:chExt cx="3021915" cy="5524130"/>
          </a:xfrm>
        </p:grpSpPr>
        <p:sp>
          <p:nvSpPr>
            <p:cNvPr id="29" name="TextBox 28"/>
            <p:cNvSpPr txBox="1"/>
            <p:nvPr/>
          </p:nvSpPr>
          <p:spPr>
            <a:xfrm>
              <a:off x="977092" y="5001050"/>
              <a:ext cx="2940071" cy="1200329"/>
            </a:xfrm>
            <a:prstGeom prst="rect">
              <a:avLst/>
            </a:prstGeom>
            <a:noFill/>
          </p:spPr>
          <p:txBody>
            <a:bodyPr wrap="square" rtlCol="0">
              <a:spAutoFit/>
            </a:bodyPr>
            <a:lstStyle>
              <a:defPPr>
                <a:defRPr lang="en-US"/>
              </a:defPPr>
              <a:lvl1pPr algn="ctr">
                <a:defRPr sz="1200" b="1">
                  <a:solidFill>
                    <a:schemeClr val="accent6"/>
                  </a:solidFill>
                  <a:latin typeface="Rockwell" panose="02060603020205020403" pitchFamily="18" charset="0"/>
                </a:defRPr>
              </a:lvl1pPr>
            </a:lstStyle>
            <a:p>
              <a:r>
                <a:rPr lang="en-US" dirty="0"/>
                <a:t>Brother's Day - (Malayalam)</a:t>
              </a:r>
              <a:r>
                <a:rPr lang="en-US" dirty="0" smtClean="0"/>
                <a:t/>
              </a:r>
              <a:br>
                <a:rPr lang="en-US" dirty="0" smtClean="0"/>
              </a:br>
              <a:r>
                <a:rPr lang="en-US" dirty="0" err="1" smtClean="0">
                  <a:solidFill>
                    <a:schemeClr val="tx1"/>
                  </a:solidFill>
                </a:rPr>
                <a:t>Starcast</a:t>
              </a:r>
              <a:r>
                <a:rPr lang="en-US" dirty="0" smtClean="0">
                  <a:solidFill>
                    <a:schemeClr val="tx1"/>
                  </a:solidFill>
                </a:rPr>
                <a:t> :</a:t>
              </a:r>
              <a:r>
                <a:rPr lang="en-US" dirty="0" smtClean="0"/>
                <a:t> </a:t>
              </a:r>
              <a:r>
                <a:rPr lang="en-US" b="0" dirty="0" err="1">
                  <a:solidFill>
                    <a:schemeClr val="tx1"/>
                  </a:solidFill>
                </a:rPr>
                <a:t>Prithviraj</a:t>
              </a:r>
              <a:r>
                <a:rPr lang="en-US" b="0" dirty="0">
                  <a:solidFill>
                    <a:schemeClr val="tx1"/>
                  </a:solidFill>
                </a:rPr>
                <a:t> Sukumaran, </a:t>
              </a:r>
              <a:r>
                <a:rPr lang="en-US" b="0" dirty="0" err="1">
                  <a:solidFill>
                    <a:schemeClr val="tx1"/>
                  </a:solidFill>
                </a:rPr>
                <a:t>Aishwarya</a:t>
              </a:r>
              <a:r>
                <a:rPr lang="en-US" b="0" dirty="0">
                  <a:solidFill>
                    <a:schemeClr val="tx1"/>
                  </a:solidFill>
                </a:rPr>
                <a:t> </a:t>
              </a:r>
              <a:r>
                <a:rPr lang="en-US" b="0" dirty="0" err="1">
                  <a:solidFill>
                    <a:schemeClr val="tx1"/>
                  </a:solidFill>
                </a:rPr>
                <a:t>Lekshmi</a:t>
              </a:r>
              <a:r>
                <a:rPr lang="en-US" b="0" dirty="0" smtClean="0">
                  <a:solidFill>
                    <a:schemeClr val="tx1"/>
                  </a:solidFill>
                </a:rPr>
                <a:t/>
              </a:r>
              <a:br>
                <a:rPr lang="en-US" b="0" dirty="0" smtClean="0">
                  <a:solidFill>
                    <a:schemeClr val="tx1"/>
                  </a:solidFill>
                </a:rPr>
              </a:br>
              <a:r>
                <a:rPr lang="en-US" dirty="0" smtClean="0">
                  <a:solidFill>
                    <a:schemeClr val="tx1"/>
                  </a:solidFill>
                </a:rPr>
                <a:t>Release Year :</a:t>
              </a:r>
              <a:r>
                <a:rPr lang="en-US" dirty="0" smtClean="0"/>
                <a:t> </a:t>
              </a:r>
              <a:r>
                <a:rPr lang="en-US" b="0" dirty="0" smtClean="0">
                  <a:solidFill>
                    <a:schemeClr val="tx1"/>
                  </a:solidFill>
                </a:rPr>
                <a:t>2019</a:t>
              </a:r>
              <a:r>
                <a:rPr lang="en-US" dirty="0">
                  <a:solidFill>
                    <a:schemeClr val="tx1"/>
                  </a:solidFill>
                </a:rPr>
                <a:t/>
              </a:r>
              <a:br>
                <a:rPr lang="en-US" dirty="0">
                  <a:solidFill>
                    <a:schemeClr val="tx1"/>
                  </a:solidFill>
                </a:rPr>
              </a:br>
              <a:r>
                <a:rPr lang="en-US" dirty="0">
                  <a:solidFill>
                    <a:schemeClr val="tx1"/>
                  </a:solidFill>
                </a:rPr>
                <a:t>Genre: </a:t>
              </a:r>
              <a:r>
                <a:rPr lang="en-US" b="0" dirty="0">
                  <a:solidFill>
                    <a:schemeClr val="tx1"/>
                  </a:solidFill>
                </a:rPr>
                <a:t>Action Entertainer</a:t>
              </a:r>
              <a:r>
                <a:rPr lang="en-US" b="0" dirty="0" smtClean="0">
                  <a:solidFill>
                    <a:schemeClr val="tx1"/>
                  </a:solidFill>
                </a:rPr>
                <a:t/>
              </a:r>
              <a:br>
                <a:rPr lang="en-US" b="0" dirty="0" smtClean="0">
                  <a:solidFill>
                    <a:schemeClr val="tx1"/>
                  </a:solidFill>
                </a:rPr>
              </a:br>
              <a:r>
                <a:rPr lang="en-US" b="0" u="sng" dirty="0" smtClean="0">
                  <a:hlinkClick r:id="rId11"/>
                </a:rPr>
                <a:t>Promo Link</a:t>
              </a:r>
              <a:r>
                <a:rPr lang="en-US" dirty="0" smtClean="0"/>
                <a:t> </a:t>
              </a:r>
              <a:endParaRPr lang="en-US" dirty="0"/>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169" y="677249"/>
              <a:ext cx="3021915" cy="4029220"/>
            </a:xfrm>
            <a:prstGeom prst="rect">
              <a:avLst/>
            </a:prstGeom>
          </p:spPr>
        </p:pic>
      </p:grpSp>
    </p:spTree>
    <p:extLst>
      <p:ext uri="{BB962C8B-B14F-4D97-AF65-F5344CB8AC3E}">
        <p14:creationId xmlns:p14="http://schemas.microsoft.com/office/powerpoint/2010/main" val="1360341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06318" y="669454"/>
            <a:ext cx="2966317" cy="5485646"/>
            <a:chOff x="1018124" y="669454"/>
            <a:chExt cx="2966317" cy="5485646"/>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124" y="669454"/>
              <a:ext cx="2966317" cy="3938825"/>
            </a:xfrm>
            <a:prstGeom prst="rect">
              <a:avLst/>
            </a:prstGeom>
          </p:spPr>
        </p:pic>
        <p:sp>
          <p:nvSpPr>
            <p:cNvPr id="4" name="TextBox 3"/>
            <p:cNvSpPr txBox="1"/>
            <p:nvPr/>
          </p:nvSpPr>
          <p:spPr>
            <a:xfrm>
              <a:off x="1018124" y="4954771"/>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Nanna </a:t>
              </a:r>
              <a:r>
                <a:rPr lang="en-US" sz="1200" b="1" dirty="0" err="1">
                  <a:solidFill>
                    <a:schemeClr val="accent6"/>
                  </a:solidFill>
                  <a:latin typeface="Rockwell" panose="02060603020205020403" pitchFamily="18" charset="0"/>
                </a:rPr>
                <a:t>Prakara</a:t>
              </a:r>
              <a:r>
                <a:rPr lang="en-US" sz="1200" b="1" dirty="0">
                  <a:solidFill>
                    <a:schemeClr val="accent6"/>
                  </a:solidFill>
                  <a:latin typeface="Rockwell" panose="02060603020205020403" pitchFamily="18" charset="0"/>
                </a:rPr>
                <a:t> - (Kannada)</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Kishore, </a:t>
              </a:r>
              <a:r>
                <a:rPr lang="en-US" sz="1200" dirty="0" err="1">
                  <a:latin typeface="Rockwell" panose="02060603020205020403" pitchFamily="18" charset="0"/>
                </a:rPr>
                <a:t>Priyamani</a:t>
              </a:r>
              <a:r>
                <a:rPr lang="en-US" sz="1200" dirty="0">
                  <a:latin typeface="Rockwell" panose="02060603020205020403" pitchFamily="18" charset="0"/>
                </a:rPr>
                <a:t>, </a:t>
              </a:r>
              <a:r>
                <a:rPr lang="en-US" sz="1200" dirty="0" err="1">
                  <a:latin typeface="Rockwell" panose="02060603020205020403" pitchFamily="18" charset="0"/>
                </a:rPr>
                <a:t>Mayuri</a:t>
              </a:r>
              <a:r>
                <a:rPr lang="en-US" sz="1200" dirty="0">
                  <a:latin typeface="Rockwell" panose="02060603020205020403" pitchFamily="18" charset="0"/>
                </a:rPr>
                <a:t> </a:t>
              </a:r>
              <a:r>
                <a:rPr lang="en-US" sz="1200" dirty="0" err="1">
                  <a:latin typeface="Rockwell" panose="02060603020205020403" pitchFamily="18" charset="0"/>
                </a:rPr>
                <a:t>Kyatari</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2019</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Thriller</a:t>
              </a:r>
              <a:br>
                <a:rPr lang="en-US" sz="1200" dirty="0">
                  <a:latin typeface="Rockwell" panose="02060603020205020403" pitchFamily="18" charset="0"/>
                </a:rPr>
              </a:br>
              <a:r>
                <a:rPr lang="en-US" sz="1200" dirty="0" smtClean="0">
                  <a:latin typeface="Rockwell" panose="02060603020205020403" pitchFamily="18" charset="0"/>
                  <a:hlinkClick r:id="rId3"/>
                </a:rPr>
                <a:t>Promo Link</a:t>
              </a:r>
              <a:endParaRPr lang="en-US" sz="1200" dirty="0" smtClean="0">
                <a:latin typeface="Rockwell" panose="02060603020205020403" pitchFamily="18" charset="0"/>
              </a:endParaRPr>
            </a:p>
          </p:txBody>
        </p:sp>
      </p:grpSp>
      <p:grpSp>
        <p:nvGrpSpPr>
          <p:cNvPr id="5" name="Group 4"/>
          <p:cNvGrpSpPr/>
          <p:nvPr/>
        </p:nvGrpSpPr>
        <p:grpSpPr>
          <a:xfrm>
            <a:off x="8283616" y="669454"/>
            <a:ext cx="2966318" cy="5298629"/>
            <a:chOff x="4596779" y="652459"/>
            <a:chExt cx="2966318" cy="5298629"/>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79" y="652459"/>
              <a:ext cx="2966318" cy="3938825"/>
            </a:xfrm>
            <a:prstGeom prst="rect">
              <a:avLst/>
            </a:prstGeom>
          </p:spPr>
        </p:pic>
        <p:sp>
          <p:nvSpPr>
            <p:cNvPr id="7" name="TextBox 6"/>
            <p:cNvSpPr txBox="1"/>
            <p:nvPr/>
          </p:nvSpPr>
          <p:spPr>
            <a:xfrm>
              <a:off x="4596779" y="4935425"/>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Njan</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Marykutty</a:t>
              </a:r>
              <a:r>
                <a:rPr lang="en-US" sz="1200" b="1" dirty="0">
                  <a:solidFill>
                    <a:schemeClr val="accent6"/>
                  </a:solidFill>
                  <a:latin typeface="Rockwell" panose="02060603020205020403" pitchFamily="18" charset="0"/>
                </a:rPr>
                <a:t>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Jayasurya</a:t>
              </a:r>
              <a:r>
                <a:rPr lang="en-US" sz="1200" dirty="0">
                  <a:latin typeface="Rockwell" panose="02060603020205020403" pitchFamily="18" charset="0"/>
                </a:rPr>
                <a:t>, </a:t>
              </a:r>
              <a:r>
                <a:rPr lang="en-US" sz="1200" dirty="0" err="1">
                  <a:latin typeface="Rockwell" panose="02060603020205020403" pitchFamily="18" charset="0"/>
                </a:rPr>
                <a:t>Aju</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2018</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Comedy</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a:latin typeface="Rockwell" panose="02060603020205020403" pitchFamily="18" charset="0"/>
              </a:endParaRPr>
            </a:p>
          </p:txBody>
        </p:sp>
      </p:grpSp>
      <p:grpSp>
        <p:nvGrpSpPr>
          <p:cNvPr id="8" name="Group 7"/>
          <p:cNvGrpSpPr/>
          <p:nvPr/>
        </p:nvGrpSpPr>
        <p:grpSpPr>
          <a:xfrm>
            <a:off x="4694967" y="669454"/>
            <a:ext cx="3026593" cy="5650966"/>
            <a:chOff x="8084902" y="669454"/>
            <a:chExt cx="3026593" cy="5650966"/>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5177" y="669454"/>
              <a:ext cx="2966318" cy="3938825"/>
            </a:xfrm>
            <a:prstGeom prst="rect">
              <a:avLst/>
            </a:prstGeom>
          </p:spPr>
        </p:pic>
        <p:sp>
          <p:nvSpPr>
            <p:cNvPr id="10" name="TextBox 9"/>
            <p:cNvSpPr txBox="1"/>
            <p:nvPr/>
          </p:nvSpPr>
          <p:spPr>
            <a:xfrm>
              <a:off x="8084902" y="4935425"/>
              <a:ext cx="2940071" cy="1384995"/>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Vaarikkuziyile</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Kolapathakam</a:t>
              </a:r>
              <a:r>
                <a:rPr lang="en-US" sz="1200" b="1" dirty="0">
                  <a:solidFill>
                    <a:schemeClr val="accent6"/>
                  </a:solidFill>
                  <a:latin typeface="Rockwell" panose="02060603020205020403" pitchFamily="18" charset="0"/>
                </a:rPr>
                <a:t>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Amit </a:t>
              </a:r>
              <a:r>
                <a:rPr lang="en-US" sz="1200" dirty="0" err="1">
                  <a:latin typeface="Rockwell" panose="02060603020205020403" pitchFamily="18" charset="0"/>
                </a:rPr>
                <a:t>Chakalakkal</a:t>
              </a:r>
              <a:r>
                <a:rPr lang="en-US" sz="1200" dirty="0">
                  <a:latin typeface="Rockwell" panose="02060603020205020403" pitchFamily="18" charset="0"/>
                </a:rPr>
                <a:t>, </a:t>
              </a:r>
              <a:r>
                <a:rPr lang="en-US" sz="1200" dirty="0" err="1">
                  <a:latin typeface="Rockwell" panose="02060603020205020403" pitchFamily="18" charset="0"/>
                </a:rPr>
                <a:t>Dileesh</a:t>
              </a:r>
              <a:r>
                <a:rPr lang="en-US" sz="1200" dirty="0">
                  <a:latin typeface="Rockwell" panose="02060603020205020403" pitchFamily="18" charset="0"/>
                </a:rPr>
                <a:t> </a:t>
              </a:r>
              <a:r>
                <a:rPr lang="en-US" sz="1200" dirty="0" err="1">
                  <a:latin typeface="Rockwell" panose="02060603020205020403" pitchFamily="18" charset="0"/>
                </a:rPr>
                <a:t>Pothan</a:t>
              </a:r>
              <a:r>
                <a:rPr lang="en-US" sz="1200" dirty="0">
                  <a:latin typeface="Rockwell" panose="02060603020205020403" pitchFamily="18" charset="0"/>
                </a:rPr>
                <a:t>, </a:t>
              </a:r>
              <a:r>
                <a:rPr lang="en-US" sz="1200" dirty="0" err="1">
                  <a:latin typeface="Rockwell" panose="02060603020205020403" pitchFamily="18" charset="0"/>
                </a:rPr>
                <a:t>Mejo</a:t>
              </a:r>
              <a:r>
                <a:rPr lang="en-US" sz="1200" dirty="0">
                  <a:latin typeface="Rockwell" panose="02060603020205020403" pitchFamily="18" charset="0"/>
                </a:rPr>
                <a:t> Joseph, Amira Varma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2019</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Thriller, Comedy</a:t>
              </a:r>
              <a:br>
                <a:rPr lang="en-US" sz="1200" dirty="0">
                  <a:latin typeface="Rockwell" panose="02060603020205020403" pitchFamily="18" charset="0"/>
                </a:rPr>
              </a:br>
              <a:r>
                <a:rPr lang="en-US" sz="1200" dirty="0" smtClean="0">
                  <a:latin typeface="Rockwell" panose="02060603020205020403" pitchFamily="18" charset="0"/>
                  <a:hlinkClick r:id="rId7"/>
                </a:rPr>
                <a:t>Promo Link</a:t>
              </a:r>
              <a:endParaRPr lang="en-US" sz="1200" dirty="0">
                <a:latin typeface="Rockwell" panose="02060603020205020403" pitchFamily="18" charset="0"/>
              </a:endParaRPr>
            </a:p>
          </p:txBody>
        </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441764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07493" y="568205"/>
            <a:ext cx="3020185" cy="5446174"/>
            <a:chOff x="4647606" y="730638"/>
            <a:chExt cx="3020185" cy="5446174"/>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606" y="730638"/>
              <a:ext cx="3020185" cy="4026913"/>
            </a:xfrm>
            <a:prstGeom prst="rect">
              <a:avLst/>
            </a:prstGeom>
          </p:spPr>
        </p:pic>
        <p:sp>
          <p:nvSpPr>
            <p:cNvPr id="4" name="TextBox 3"/>
            <p:cNvSpPr txBox="1"/>
            <p:nvPr/>
          </p:nvSpPr>
          <p:spPr>
            <a:xfrm>
              <a:off x="4651863" y="4976483"/>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Mardona</a:t>
              </a:r>
              <a:r>
                <a:rPr lang="en-US" sz="1200" b="1" dirty="0">
                  <a:solidFill>
                    <a:schemeClr val="accent6"/>
                  </a:solidFill>
                  <a:latin typeface="Rockwell" panose="02060603020205020403" pitchFamily="18" charset="0"/>
                </a:rPr>
                <a:t>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Tovino</a:t>
              </a:r>
              <a:r>
                <a:rPr lang="en-US" sz="1200" dirty="0">
                  <a:latin typeface="Rockwell" panose="02060603020205020403" pitchFamily="18" charset="0"/>
                </a:rPr>
                <a:t> Thomas, </a:t>
              </a:r>
              <a:r>
                <a:rPr lang="en-US" sz="1200" dirty="0" err="1">
                  <a:latin typeface="Rockwell" panose="02060603020205020403" pitchFamily="18" charset="0"/>
                </a:rPr>
                <a:t>Chemban</a:t>
              </a:r>
              <a:r>
                <a:rPr lang="en-US" sz="1200" dirty="0">
                  <a:latin typeface="Rockwell" panose="02060603020205020403" pitchFamily="18" charset="0"/>
                </a:rPr>
                <a:t> Vinod Jose, </a:t>
              </a:r>
              <a:r>
                <a:rPr lang="en-US" sz="1200" dirty="0" err="1">
                  <a:latin typeface="Rockwell" panose="02060603020205020403" pitchFamily="18" charset="0"/>
                </a:rPr>
                <a:t>Sharanya</a:t>
              </a:r>
              <a:r>
                <a:rPr lang="en-US" sz="1200" dirty="0">
                  <a:latin typeface="Rockwell" panose="02060603020205020403" pitchFamily="18" charset="0"/>
                </a:rPr>
                <a:t> </a:t>
              </a:r>
              <a:r>
                <a:rPr lang="en-US" sz="1200" dirty="0" smtClean="0">
                  <a:latin typeface="Rockwell" panose="02060603020205020403" pitchFamily="18" charset="0"/>
                </a:rPr>
                <a:t>Nair</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2018</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Thriller, Action</a:t>
              </a:r>
              <a:br>
                <a:rPr lang="en-US" sz="1200" dirty="0">
                  <a:latin typeface="Rockwell" panose="02060603020205020403" pitchFamily="18" charset="0"/>
                </a:rPr>
              </a:br>
              <a:r>
                <a:rPr lang="en-US" sz="1200" dirty="0" smtClean="0">
                  <a:latin typeface="Rockwell" panose="02060603020205020403" pitchFamily="18" charset="0"/>
                  <a:hlinkClick r:id="rId3"/>
                </a:rPr>
                <a:t>Promo Link</a:t>
              </a:r>
              <a:endParaRPr lang="en-US" sz="1200" dirty="0">
                <a:latin typeface="Rockwell" panose="02060603020205020403" pitchFamily="18" charset="0"/>
              </a:endParaRPr>
            </a:p>
          </p:txBody>
        </p:sp>
      </p:grpSp>
      <p:grpSp>
        <p:nvGrpSpPr>
          <p:cNvPr id="8" name="Group 7"/>
          <p:cNvGrpSpPr/>
          <p:nvPr/>
        </p:nvGrpSpPr>
        <p:grpSpPr>
          <a:xfrm>
            <a:off x="1103426" y="611849"/>
            <a:ext cx="2940071" cy="5402530"/>
            <a:chOff x="8079154" y="783037"/>
            <a:chExt cx="2940071" cy="540253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140" y="783037"/>
              <a:ext cx="2868100" cy="3824132"/>
            </a:xfrm>
            <a:prstGeom prst="rect">
              <a:avLst/>
            </a:prstGeom>
          </p:spPr>
        </p:pic>
        <p:sp>
          <p:nvSpPr>
            <p:cNvPr id="10" name="TextBox 9"/>
            <p:cNvSpPr txBox="1"/>
            <p:nvPr/>
          </p:nvSpPr>
          <p:spPr>
            <a:xfrm>
              <a:off x="8079154" y="4985238"/>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Veera</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Vishnu Vishal, </a:t>
              </a:r>
              <a:r>
                <a:rPr lang="en-US" sz="1200" dirty="0" err="1">
                  <a:latin typeface="Rockwell" panose="02060603020205020403" pitchFamily="18" charset="0"/>
                </a:rPr>
                <a:t>Karunakaran</a:t>
              </a:r>
              <a:r>
                <a:rPr lang="en-US" sz="1200" dirty="0">
                  <a:latin typeface="Rockwell" panose="02060603020205020403" pitchFamily="18" charset="0"/>
                </a:rPr>
                <a:t>, </a:t>
              </a:r>
              <a:r>
                <a:rPr lang="en-US" sz="1200" dirty="0" err="1">
                  <a:latin typeface="Rockwell" panose="02060603020205020403" pitchFamily="18" charset="0"/>
                </a:rPr>
                <a:t>Ishwarya</a:t>
              </a:r>
              <a:r>
                <a:rPr lang="en-US" sz="1200" dirty="0">
                  <a:latin typeface="Rockwell" panose="02060603020205020403" pitchFamily="18" charset="0"/>
                </a:rPr>
                <a:t> Menon</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2018</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a:latin typeface="Rockwell" panose="02060603020205020403" pitchFamily="18" charset="0"/>
              </a:endParaRPr>
            </a:p>
          </p:txBody>
        </p:sp>
      </p:grpSp>
      <p:grpSp>
        <p:nvGrpSpPr>
          <p:cNvPr id="11" name="Group 10"/>
          <p:cNvGrpSpPr/>
          <p:nvPr/>
        </p:nvGrpSpPr>
        <p:grpSpPr>
          <a:xfrm>
            <a:off x="8286371" y="562923"/>
            <a:ext cx="2944671" cy="5451456"/>
            <a:chOff x="4600174" y="734112"/>
            <a:chExt cx="2944671" cy="5451456"/>
          </a:xfrm>
        </p:grpSpPr>
        <p:sp>
          <p:nvSpPr>
            <p:cNvPr id="12" name="TextBox 11"/>
            <p:cNvSpPr txBox="1"/>
            <p:nvPr/>
          </p:nvSpPr>
          <p:spPr>
            <a:xfrm>
              <a:off x="4604774" y="4985239"/>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Mayanadhi</a:t>
              </a:r>
              <a:r>
                <a:rPr lang="en-US" sz="1200" b="1" dirty="0">
                  <a:solidFill>
                    <a:schemeClr val="accent6"/>
                  </a:solidFill>
                  <a:latin typeface="Rockwell" panose="02060603020205020403" pitchFamily="18" charset="0"/>
                </a:rPr>
                <a:t>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Tovino</a:t>
              </a:r>
              <a:r>
                <a:rPr lang="en-US" sz="1200" dirty="0">
                  <a:latin typeface="Rockwell" panose="02060603020205020403" pitchFamily="18" charset="0"/>
                </a:rPr>
                <a:t> Thomas, </a:t>
              </a:r>
              <a:r>
                <a:rPr lang="en-US" sz="1200" dirty="0" err="1">
                  <a:latin typeface="Rockwell" panose="02060603020205020403" pitchFamily="18" charset="0"/>
                </a:rPr>
                <a:t>Aishwarya</a:t>
              </a:r>
              <a:r>
                <a:rPr lang="en-US" sz="1200" dirty="0">
                  <a:latin typeface="Rockwell" panose="02060603020205020403" pitchFamily="18" charset="0"/>
                </a:rPr>
                <a:t> </a:t>
              </a:r>
              <a:r>
                <a:rPr lang="en-US" sz="1200" dirty="0" err="1">
                  <a:latin typeface="Rockwell" panose="02060603020205020403" pitchFamily="18" charset="0"/>
                </a:rPr>
                <a:t>Lekshmi</a:t>
              </a:r>
              <a:r>
                <a:rPr lang="en-US" sz="1200" dirty="0">
                  <a:latin typeface="Rockwell" panose="02060603020205020403" pitchFamily="18" charset="0"/>
                </a:rPr>
                <a:t>, Leona </a:t>
              </a:r>
              <a:r>
                <a:rPr lang="en-US" sz="1200" dirty="0" err="1">
                  <a:latin typeface="Rockwell" panose="02060603020205020403" pitchFamily="18" charset="0"/>
                </a:rPr>
                <a:t>Lishoy</a:t>
              </a:r>
              <a:r>
                <a:rPr lang="en-US" sz="1200" dirty="0">
                  <a:latin typeface="Rockwell" panose="02060603020205020403" pitchFamily="18" charset="0"/>
                </a:rPr>
                <a:t>, Harish </a:t>
              </a:r>
              <a:r>
                <a:rPr lang="en-US" sz="1200" dirty="0" err="1">
                  <a:latin typeface="Rockwell" panose="02060603020205020403" pitchFamily="18" charset="0"/>
                </a:rPr>
                <a:t>Uthaman</a:t>
              </a:r>
              <a:r>
                <a:rPr lang="en-US" sz="1200" dirty="0">
                  <a:latin typeface="Rockwell" panose="02060603020205020403" pitchFamily="18" charset="0"/>
                </a:rPr>
                <a:t>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2017</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Drama</a:t>
              </a:r>
              <a:br>
                <a:rPr lang="en-US" sz="1200" dirty="0">
                  <a:latin typeface="Rockwell" panose="02060603020205020403" pitchFamily="18" charset="0"/>
                </a:rPr>
              </a:br>
              <a:r>
                <a:rPr lang="en-US" sz="1200" dirty="0" smtClean="0">
                  <a:latin typeface="Rockwell" panose="02060603020205020403" pitchFamily="18" charset="0"/>
                  <a:hlinkClick r:id="rId6"/>
                </a:rPr>
                <a:t>Promo Link</a:t>
              </a:r>
              <a:endParaRPr lang="en-US" sz="1200" dirty="0">
                <a:solidFill>
                  <a:srgbClr val="FFFF00"/>
                </a:solidFill>
                <a:latin typeface="Rockwell" panose="02060603020205020403" pitchFamily="18" charset="0"/>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0174" y="734112"/>
              <a:ext cx="2933700" cy="3911600"/>
            </a:xfrm>
            <a:prstGeom prst="rect">
              <a:avLst/>
            </a:prstGeom>
          </p:spPr>
        </p:pic>
      </p:gr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2225411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19261" y="608914"/>
            <a:ext cx="3023636" cy="5587112"/>
            <a:chOff x="8119261" y="608914"/>
            <a:chExt cx="3023636" cy="558711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9261" y="608914"/>
              <a:ext cx="3023636" cy="4033424"/>
            </a:xfrm>
            <a:prstGeom prst="rect">
              <a:avLst/>
            </a:prstGeom>
          </p:spPr>
        </p:pic>
        <p:sp>
          <p:nvSpPr>
            <p:cNvPr id="4" name="TextBox 3"/>
            <p:cNvSpPr txBox="1"/>
            <p:nvPr/>
          </p:nvSpPr>
          <p:spPr>
            <a:xfrm>
              <a:off x="8161043" y="4995697"/>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Bongu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Natarajan </a:t>
              </a:r>
              <a:r>
                <a:rPr lang="en-US" sz="1200" dirty="0" err="1">
                  <a:latin typeface="Rockwell" panose="02060603020205020403" pitchFamily="18" charset="0"/>
                </a:rPr>
                <a:t>Subramaniam</a:t>
              </a:r>
              <a:r>
                <a:rPr lang="en-US" sz="1200" dirty="0">
                  <a:latin typeface="Rockwell" panose="02060603020205020403" pitchFamily="18" charset="0"/>
                </a:rPr>
                <a:t>, </a:t>
              </a:r>
              <a:r>
                <a:rPr lang="en-US" sz="1200" dirty="0" err="1">
                  <a:latin typeface="Rockwell" panose="02060603020205020403" pitchFamily="18" charset="0"/>
                </a:rPr>
                <a:t>Ruchi</a:t>
              </a:r>
              <a:r>
                <a:rPr lang="en-US" sz="1200" dirty="0">
                  <a:latin typeface="Rockwell" panose="02060603020205020403" pitchFamily="18" charset="0"/>
                </a:rPr>
                <a:t> Singh, Pooja </a:t>
              </a:r>
              <a:r>
                <a:rPr lang="en-US" sz="1200" dirty="0" err="1">
                  <a:latin typeface="Rockwell" panose="02060603020205020403" pitchFamily="18" charset="0"/>
                </a:rPr>
                <a:t>Bhisht</a:t>
              </a:r>
              <a:r>
                <a:rPr lang="en-US" sz="1200" dirty="0">
                  <a:latin typeface="Rockwell" panose="02060603020205020403" pitchFamily="18" charset="0"/>
                </a:rPr>
                <a:t>, </a:t>
              </a:r>
              <a:r>
                <a:rPr lang="en-US" sz="1200" dirty="0" err="1">
                  <a:latin typeface="Rockwell" panose="02060603020205020403" pitchFamily="18" charset="0"/>
                </a:rPr>
                <a:t>Atul</a:t>
              </a:r>
              <a:r>
                <a:rPr lang="en-US" sz="1200" dirty="0">
                  <a:latin typeface="Rockwell" panose="02060603020205020403" pitchFamily="18" charset="0"/>
                </a:rPr>
                <a:t> Kulkarni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2016</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3"/>
                </a:rPr>
                <a:t>Promo Link</a:t>
              </a:r>
              <a:endParaRPr lang="en-US" sz="1200" dirty="0" smtClean="0">
                <a:latin typeface="Rockwell" panose="02060603020205020403" pitchFamily="18" charset="0"/>
              </a:endParaRPr>
            </a:p>
          </p:txBody>
        </p:sp>
      </p:grpSp>
      <p:grpSp>
        <p:nvGrpSpPr>
          <p:cNvPr id="5" name="Group 4"/>
          <p:cNvGrpSpPr/>
          <p:nvPr/>
        </p:nvGrpSpPr>
        <p:grpSpPr>
          <a:xfrm>
            <a:off x="996157" y="638315"/>
            <a:ext cx="2940071" cy="5465377"/>
            <a:chOff x="996157" y="638315"/>
            <a:chExt cx="2940071" cy="5465377"/>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806" y="638315"/>
              <a:ext cx="2615320" cy="3981854"/>
            </a:xfrm>
            <a:prstGeom prst="rect">
              <a:avLst/>
            </a:prstGeom>
          </p:spPr>
        </p:pic>
        <p:sp>
          <p:nvSpPr>
            <p:cNvPr id="7" name="TextBox 6"/>
            <p:cNvSpPr txBox="1"/>
            <p:nvPr/>
          </p:nvSpPr>
          <p:spPr>
            <a:xfrm>
              <a:off x="996157" y="5088029"/>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Maayavan</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Sandeep </a:t>
              </a:r>
              <a:r>
                <a:rPr lang="en-US" sz="1200" dirty="0" err="1">
                  <a:latin typeface="Rockwell" panose="02060603020205020403" pitchFamily="18" charset="0"/>
                </a:rPr>
                <a:t>Kishan</a:t>
              </a:r>
              <a:r>
                <a:rPr lang="en-US" sz="1200" dirty="0">
                  <a:latin typeface="Rockwell" panose="02060603020205020403" pitchFamily="18" charset="0"/>
                </a:rPr>
                <a:t>, Jackie Shroff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2017</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Thriller</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smtClean="0">
                <a:latin typeface="Rockwell" panose="02060603020205020403" pitchFamily="18" charset="0"/>
              </a:endParaRPr>
            </a:p>
          </p:txBody>
        </p:sp>
      </p:grpSp>
      <p:grpSp>
        <p:nvGrpSpPr>
          <p:cNvPr id="8" name="Group 7"/>
          <p:cNvGrpSpPr/>
          <p:nvPr/>
        </p:nvGrpSpPr>
        <p:grpSpPr>
          <a:xfrm>
            <a:off x="4578600" y="638315"/>
            <a:ext cx="2993708" cy="5455044"/>
            <a:chOff x="4573882" y="650033"/>
            <a:chExt cx="2993708" cy="5455044"/>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7653" y="650033"/>
              <a:ext cx="2989937" cy="4087522"/>
            </a:xfrm>
            <a:prstGeom prst="rect">
              <a:avLst/>
            </a:prstGeom>
          </p:spPr>
        </p:pic>
        <p:sp>
          <p:nvSpPr>
            <p:cNvPr id="10" name="TextBox 9"/>
            <p:cNvSpPr txBox="1"/>
            <p:nvPr/>
          </p:nvSpPr>
          <p:spPr>
            <a:xfrm>
              <a:off x="4573882" y="5089414"/>
              <a:ext cx="2940071" cy="1015663"/>
            </a:xfrm>
            <a:prstGeom prst="rect">
              <a:avLst/>
            </a:prstGeom>
            <a:noFill/>
          </p:spPr>
          <p:txBody>
            <a:bodyPr wrap="square" rtlCol="0">
              <a:spAutoFit/>
            </a:bodyPr>
            <a:lstStyle/>
            <a:p>
              <a:pPr algn="ctr"/>
              <a:r>
                <a:rPr lang="en-US" sz="1200" b="1" dirty="0" err="1" smtClean="0">
                  <a:solidFill>
                    <a:schemeClr val="accent6"/>
                  </a:solidFill>
                  <a:latin typeface="Rockwell" panose="02060603020205020403" pitchFamily="18" charset="0"/>
                </a:rPr>
                <a:t>Vaigai</a:t>
              </a:r>
              <a:r>
                <a:rPr lang="en-US" sz="1200" b="1" dirty="0" smtClean="0">
                  <a:solidFill>
                    <a:schemeClr val="accent6"/>
                  </a:solidFill>
                  <a:latin typeface="Rockwell" panose="02060603020205020403" pitchFamily="18" charset="0"/>
                </a:rPr>
                <a:t> Express - (Tamil)</a:t>
              </a:r>
              <a:br>
                <a:rPr lang="en-US" sz="1200" b="1" dirty="0" smtClean="0">
                  <a:solidFill>
                    <a:schemeClr val="accent6"/>
                  </a:solidFill>
                  <a:latin typeface="Rockwell" panose="02060603020205020403" pitchFamily="18" charset="0"/>
                </a:rPr>
              </a:br>
              <a:r>
                <a:rPr lang="en-US" sz="1200" b="1" dirty="0" err="1" smtClean="0">
                  <a:latin typeface="Rockwell" panose="02060603020205020403" pitchFamily="18" charset="0"/>
                </a:rPr>
                <a:t>Starcast</a:t>
              </a:r>
              <a:r>
                <a:rPr lang="en-US" sz="1200" dirty="0">
                  <a:latin typeface="Rockwell" panose="02060603020205020403" pitchFamily="18" charset="0"/>
                </a:rPr>
                <a:t>: RK, </a:t>
              </a:r>
              <a:r>
                <a:rPr lang="en-US" sz="1200" dirty="0" err="1">
                  <a:latin typeface="Rockwell" panose="02060603020205020403" pitchFamily="18" charset="0"/>
                </a:rPr>
                <a:t>Neetu</a:t>
              </a:r>
              <a:r>
                <a:rPr lang="en-US" sz="1200" dirty="0">
                  <a:latin typeface="Rockwell" panose="02060603020205020403" pitchFamily="18" charset="0"/>
                </a:rPr>
                <a:t> Chandra, </a:t>
              </a:r>
              <a:r>
                <a:rPr lang="en-US" sz="1200" dirty="0" err="1">
                  <a:latin typeface="Rockwell" panose="02060603020205020403" pitchFamily="18" charset="0"/>
                </a:rPr>
                <a:t>Iniya</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2017</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7"/>
                </a:rPr>
                <a:t>Promo Link</a:t>
              </a:r>
              <a:endParaRPr lang="en-US" sz="1200" dirty="0">
                <a:latin typeface="Rockwell" panose="02060603020205020403" pitchFamily="18" charset="0"/>
              </a:endParaRPr>
            </a:p>
          </p:txBody>
        </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39894554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01225" y="663846"/>
            <a:ext cx="3598566" cy="5490415"/>
            <a:chOff x="4397904" y="649114"/>
            <a:chExt cx="3598566" cy="5490415"/>
          </a:xfrm>
        </p:grpSpPr>
        <p:sp>
          <p:nvSpPr>
            <p:cNvPr id="3" name="Rectangle 6"/>
            <p:cNvSpPr>
              <a:spLocks noChangeArrowheads="1"/>
            </p:cNvSpPr>
            <p:nvPr/>
          </p:nvSpPr>
          <p:spPr bwMode="auto">
            <a:xfrm>
              <a:off x="4397904" y="4939200"/>
              <a:ext cx="3598566" cy="1200329"/>
            </a:xfrm>
            <a:prstGeom prst="rect">
              <a:avLst/>
            </a:prstGeom>
            <a:noFill/>
          </p:spPr>
          <p:txBody>
            <a:bodyPr wrap="square" rtlCol="0">
              <a:spAutoFit/>
            </a:bodyPr>
            <a:lstStyle/>
            <a:p>
              <a:pPr algn="ctr"/>
              <a:r>
                <a:rPr lang="en-US" altLang="en-US" sz="1200" b="1" dirty="0">
                  <a:solidFill>
                    <a:schemeClr val="accent6"/>
                  </a:solidFill>
                  <a:latin typeface="Rockwell" panose="02060603020205020403" pitchFamily="18" charset="0"/>
                </a:rPr>
                <a:t>Selfie </a:t>
              </a:r>
              <a:r>
                <a:rPr lang="en-US" altLang="en-US" sz="1200" b="1" dirty="0" err="1">
                  <a:solidFill>
                    <a:schemeClr val="accent6"/>
                  </a:solidFill>
                  <a:latin typeface="Rockwell" panose="02060603020205020403" pitchFamily="18" charset="0"/>
                </a:rPr>
                <a:t>Raaja</a:t>
              </a:r>
              <a:r>
                <a:rPr lang="en-US" altLang="en-US" sz="1200" b="1" dirty="0">
                  <a:solidFill>
                    <a:schemeClr val="accent6"/>
                  </a:solidFill>
                  <a:latin typeface="Rockwell" panose="02060603020205020403" pitchFamily="18" charset="0"/>
                </a:rPr>
                <a:t> - (Telugu)</a:t>
              </a:r>
              <a:r>
                <a:rPr lang="en-US" altLang="en-US" sz="1200" b="1" dirty="0">
                  <a:latin typeface="Rockwell" panose="02060603020205020403" pitchFamily="18" charset="0"/>
                </a:rPr>
                <a:t/>
              </a:r>
              <a:br>
                <a:rPr lang="en-US" altLang="en-US" sz="1200" b="1" dirty="0">
                  <a:latin typeface="Rockwell" panose="02060603020205020403" pitchFamily="18" charset="0"/>
                </a:rPr>
              </a:br>
              <a:r>
                <a:rPr lang="en-US" altLang="en-US" sz="1200" b="1" dirty="0" err="1">
                  <a:latin typeface="Rockwell" panose="02060603020205020403" pitchFamily="18" charset="0"/>
                </a:rPr>
                <a:t>Starcast</a:t>
              </a:r>
              <a:r>
                <a:rPr lang="en-US" altLang="en-US" sz="1200" b="1" dirty="0">
                  <a:latin typeface="Rockwell" panose="02060603020205020403" pitchFamily="18" charset="0"/>
                </a:rPr>
                <a:t>: </a:t>
              </a:r>
              <a:r>
                <a:rPr lang="en-US" altLang="en-US" sz="1200" b="1" dirty="0" err="1">
                  <a:latin typeface="Rockwell" panose="02060603020205020403" pitchFamily="18" charset="0"/>
                </a:rPr>
                <a:t>Allari</a:t>
              </a:r>
              <a:r>
                <a:rPr lang="en-US" altLang="en-US" sz="1200" b="1" dirty="0">
                  <a:latin typeface="Rockwell" panose="02060603020205020403" pitchFamily="18" charset="0"/>
                </a:rPr>
                <a:t> </a:t>
              </a:r>
              <a:r>
                <a:rPr lang="en-US" altLang="en-US" sz="1200" b="1" dirty="0" err="1">
                  <a:latin typeface="Rockwell" panose="02060603020205020403" pitchFamily="18" charset="0"/>
                </a:rPr>
                <a:t>Naresh</a:t>
              </a:r>
              <a:r>
                <a:rPr lang="en-US" altLang="en-US" sz="1200" b="1" dirty="0">
                  <a:latin typeface="Rockwell" panose="02060603020205020403" pitchFamily="18" charset="0"/>
                </a:rPr>
                <a:t>, </a:t>
              </a:r>
              <a:r>
                <a:rPr lang="en-US" altLang="en-US" sz="1200" b="1" dirty="0" err="1">
                  <a:latin typeface="Rockwell" panose="02060603020205020403" pitchFamily="18" charset="0"/>
                </a:rPr>
                <a:t>Sakshi</a:t>
              </a:r>
              <a:r>
                <a:rPr lang="en-US" altLang="en-US" sz="1200" b="1" dirty="0">
                  <a:latin typeface="Rockwell" panose="02060603020205020403" pitchFamily="18" charset="0"/>
                </a:rPr>
                <a:t> </a:t>
              </a:r>
              <a:r>
                <a:rPr lang="en-US" altLang="en-US" sz="1200" b="1" dirty="0" err="1">
                  <a:latin typeface="Rockwell" panose="02060603020205020403" pitchFamily="18" charset="0"/>
                </a:rPr>
                <a:t>Chowdhary</a:t>
              </a:r>
              <a:r>
                <a:rPr lang="en-US" altLang="en-US" sz="1200" b="1" dirty="0">
                  <a:latin typeface="Rockwell" panose="02060603020205020403" pitchFamily="18" charset="0"/>
                </a:rPr>
                <a:t>, </a:t>
              </a:r>
              <a:r>
                <a:rPr lang="en-US" altLang="en-US" sz="1200" b="1" dirty="0" err="1">
                  <a:latin typeface="Rockwell" panose="02060603020205020403" pitchFamily="18" charset="0"/>
                </a:rPr>
                <a:t>Kamna</a:t>
              </a:r>
              <a:r>
                <a:rPr lang="en-US" altLang="en-US" sz="1200" b="1" dirty="0">
                  <a:latin typeface="Rockwell" panose="02060603020205020403" pitchFamily="18" charset="0"/>
                </a:rPr>
                <a:t>, </a:t>
              </a:r>
              <a:r>
                <a:rPr lang="en-US" altLang="en-US" sz="1200" b="1" dirty="0" err="1">
                  <a:latin typeface="Rockwell" panose="02060603020205020403" pitchFamily="18" charset="0"/>
                </a:rPr>
                <a:t>Nagineedu</a:t>
              </a:r>
              <a:r>
                <a:rPr lang="en-US" altLang="en-US" sz="1200" b="1" dirty="0">
                  <a:latin typeface="Rockwell" panose="02060603020205020403" pitchFamily="18" charset="0"/>
                </a:rPr>
                <a:t> &amp; Others</a:t>
              </a:r>
              <a:br>
                <a:rPr lang="en-US" altLang="en-US" sz="1200" b="1" dirty="0">
                  <a:latin typeface="Rockwell" panose="02060603020205020403" pitchFamily="18" charset="0"/>
                </a:rPr>
              </a:br>
              <a:r>
                <a:rPr lang="en-US" altLang="en-US" sz="1200" b="1" dirty="0">
                  <a:latin typeface="Rockwell" panose="02060603020205020403" pitchFamily="18" charset="0"/>
                </a:rPr>
                <a:t>Release Year: 2016</a:t>
              </a:r>
              <a:br>
                <a:rPr lang="en-US" altLang="en-US" sz="1200" b="1" dirty="0">
                  <a:latin typeface="Rockwell" panose="02060603020205020403" pitchFamily="18" charset="0"/>
                </a:rPr>
              </a:br>
              <a:r>
                <a:rPr lang="en-US" altLang="en-US" sz="1200" b="1" dirty="0">
                  <a:latin typeface="Rockwell" panose="02060603020205020403" pitchFamily="18" charset="0"/>
                </a:rPr>
                <a:t>Genre: Comedy</a:t>
              </a:r>
              <a:br>
                <a:rPr lang="en-US" altLang="en-US" sz="1200" b="1" dirty="0">
                  <a:latin typeface="Rockwell" panose="02060603020205020403" pitchFamily="18" charset="0"/>
                </a:rPr>
              </a:br>
              <a:r>
                <a:rPr lang="en-US" altLang="en-US" sz="1200" b="1" dirty="0" smtClean="0">
                  <a:latin typeface="Rockwell" panose="02060603020205020403" pitchFamily="18" charset="0"/>
                  <a:hlinkClick r:id="rId2"/>
                </a:rPr>
                <a:t>Promo Link</a:t>
              </a:r>
              <a:endParaRPr lang="en-US" altLang="en-US" sz="1200" b="1" dirty="0">
                <a:latin typeface="Rockwell" panose="020606030202050204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618" y="649114"/>
              <a:ext cx="2978189" cy="4004913"/>
            </a:xfrm>
            <a:prstGeom prst="rect">
              <a:avLst/>
            </a:prstGeom>
          </p:spPr>
        </p:pic>
      </p:grpSp>
      <p:grpSp>
        <p:nvGrpSpPr>
          <p:cNvPr id="5" name="Group 4"/>
          <p:cNvGrpSpPr/>
          <p:nvPr/>
        </p:nvGrpSpPr>
        <p:grpSpPr>
          <a:xfrm>
            <a:off x="4931673" y="663846"/>
            <a:ext cx="2940071" cy="5490416"/>
            <a:chOff x="8299127" y="663846"/>
            <a:chExt cx="2940071" cy="5490416"/>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8065" y="663846"/>
              <a:ext cx="2842196" cy="3862736"/>
            </a:xfrm>
            <a:prstGeom prst="rect">
              <a:avLst/>
            </a:prstGeom>
          </p:spPr>
        </p:pic>
        <p:sp>
          <p:nvSpPr>
            <p:cNvPr id="7" name="TextBox 6"/>
            <p:cNvSpPr txBox="1"/>
            <p:nvPr/>
          </p:nvSpPr>
          <p:spPr>
            <a:xfrm>
              <a:off x="8299127" y="4953933"/>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Rekka</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Vijay </a:t>
              </a:r>
              <a:r>
                <a:rPr lang="en-US" sz="1200" dirty="0" err="1">
                  <a:latin typeface="Rockwell" panose="02060603020205020403" pitchFamily="18" charset="0"/>
                </a:rPr>
                <a:t>Sethupathi</a:t>
              </a:r>
              <a:r>
                <a:rPr lang="en-US" sz="1200" dirty="0">
                  <a:latin typeface="Rockwell" panose="02060603020205020403" pitchFamily="18" charset="0"/>
                </a:rPr>
                <a:t>, Lakshmi Menon</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2016</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a:latin typeface="Rockwell" panose="02060603020205020403" pitchFamily="18" charset="0"/>
              </a:endParaRPr>
            </a:p>
          </p:txBody>
        </p:sp>
      </p:grpSp>
      <p:grpSp>
        <p:nvGrpSpPr>
          <p:cNvPr id="8" name="Group 7"/>
          <p:cNvGrpSpPr/>
          <p:nvPr/>
        </p:nvGrpSpPr>
        <p:grpSpPr>
          <a:xfrm>
            <a:off x="8162177" y="591899"/>
            <a:ext cx="2940071" cy="5654697"/>
            <a:chOff x="8078282" y="813513"/>
            <a:chExt cx="2940071" cy="565469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2059" y="813513"/>
              <a:ext cx="2837075" cy="3845701"/>
            </a:xfrm>
            <a:prstGeom prst="rect">
              <a:avLst/>
            </a:prstGeom>
          </p:spPr>
        </p:pic>
        <p:sp>
          <p:nvSpPr>
            <p:cNvPr id="10" name="TextBox 9"/>
            <p:cNvSpPr txBox="1"/>
            <p:nvPr/>
          </p:nvSpPr>
          <p:spPr>
            <a:xfrm>
              <a:off x="8078282" y="5083215"/>
              <a:ext cx="2940071" cy="1384995"/>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Annmariya</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Kalippilannu</a:t>
              </a:r>
              <a:r>
                <a:rPr lang="en-US" sz="1200" b="1" dirty="0">
                  <a:solidFill>
                    <a:schemeClr val="accent6"/>
                  </a:solidFill>
                  <a:latin typeface="Rockwell" panose="02060603020205020403" pitchFamily="18" charset="0"/>
                </a:rPr>
                <a:t>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Sunny Wayne, Leona </a:t>
              </a:r>
              <a:r>
                <a:rPr lang="en-US" sz="1200" dirty="0" err="1">
                  <a:latin typeface="Rockwell" panose="02060603020205020403" pitchFamily="18" charset="0"/>
                </a:rPr>
                <a:t>Lishoy</a:t>
              </a:r>
              <a:r>
                <a:rPr lang="en-US" sz="1200" dirty="0">
                  <a:latin typeface="Rockwell" panose="02060603020205020403" pitchFamily="18" charset="0"/>
                </a:rPr>
                <a:t>, Sara Arjun, Dulquer </a:t>
              </a:r>
              <a:r>
                <a:rPr lang="en-US" sz="1200" dirty="0" err="1">
                  <a:latin typeface="Rockwell" panose="02060603020205020403" pitchFamily="18" charset="0"/>
                </a:rPr>
                <a:t>Salmaan</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2016</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Drama</a:t>
              </a:r>
            </a:p>
            <a:p>
              <a:pPr algn="ctr"/>
              <a:r>
                <a:rPr lang="en-US" sz="1200" dirty="0" smtClean="0">
                  <a:latin typeface="Rockwell" panose="02060603020205020403" pitchFamily="18" charset="0"/>
                  <a:hlinkClick r:id="rId7"/>
                </a:rPr>
                <a:t>Promo Link</a:t>
              </a:r>
              <a:endParaRPr lang="en-US" sz="1200" dirty="0">
                <a:latin typeface="Rockwell" panose="02060603020205020403" pitchFamily="18" charset="0"/>
              </a:endParaRPr>
            </a:p>
          </p:txBody>
        </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344778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61379" y="617132"/>
            <a:ext cx="3015574" cy="5521038"/>
            <a:chOff x="8120980" y="649114"/>
            <a:chExt cx="3015574" cy="5521038"/>
          </a:xfrm>
        </p:grpSpPr>
        <p:sp>
          <p:nvSpPr>
            <p:cNvPr id="3" name="TextBox 2"/>
            <p:cNvSpPr txBox="1"/>
            <p:nvPr/>
          </p:nvSpPr>
          <p:spPr>
            <a:xfrm>
              <a:off x="8196483" y="4969823"/>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Su </a:t>
              </a:r>
              <a:r>
                <a:rPr lang="en-US" sz="1200" b="1" dirty="0" err="1">
                  <a:solidFill>
                    <a:schemeClr val="accent6"/>
                  </a:solidFill>
                  <a:latin typeface="Rockwell" panose="02060603020205020403" pitchFamily="18" charset="0"/>
                </a:rPr>
                <a:t>Su</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Sudhi</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Vathmeekam</a:t>
              </a:r>
              <a:r>
                <a:rPr lang="en-US" sz="1200" b="1" dirty="0">
                  <a:solidFill>
                    <a:schemeClr val="accent6"/>
                  </a:solidFill>
                  <a:latin typeface="Rockwell" panose="02060603020205020403" pitchFamily="18" charset="0"/>
                </a:rPr>
                <a:t>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Jayasurya</a:t>
              </a:r>
              <a:r>
                <a:rPr lang="en-US" sz="1200" dirty="0">
                  <a:latin typeface="Rockwell" panose="02060603020205020403" pitchFamily="18" charset="0"/>
                </a:rPr>
                <a:t>, </a:t>
              </a:r>
              <a:r>
                <a:rPr lang="en-US" sz="1200" dirty="0" err="1">
                  <a:latin typeface="Rockwell" panose="02060603020205020403" pitchFamily="18" charset="0"/>
                </a:rPr>
                <a:t>Aju</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Comedy</a:t>
              </a:r>
              <a:br>
                <a:rPr lang="en-US" sz="1200" dirty="0">
                  <a:latin typeface="Rockwell" panose="02060603020205020403" pitchFamily="18" charset="0"/>
                </a:rPr>
              </a:br>
              <a:r>
                <a:rPr lang="en-US" sz="1200" dirty="0" smtClean="0">
                  <a:latin typeface="Rockwell" panose="02060603020205020403" pitchFamily="18" charset="0"/>
                  <a:hlinkClick r:id="rId2"/>
                </a:rPr>
                <a:t>Promo Link</a:t>
              </a:r>
              <a:endParaRPr lang="en-US" sz="1200" dirty="0">
                <a:latin typeface="Rockwell" panose="020606030202050204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980" y="649114"/>
              <a:ext cx="3015574" cy="4004913"/>
            </a:xfrm>
            <a:prstGeom prst="rect">
              <a:avLst/>
            </a:prstGeom>
          </p:spPr>
        </p:pic>
      </p:grpSp>
      <p:grpSp>
        <p:nvGrpSpPr>
          <p:cNvPr id="5" name="Group 4"/>
          <p:cNvGrpSpPr/>
          <p:nvPr/>
        </p:nvGrpSpPr>
        <p:grpSpPr>
          <a:xfrm>
            <a:off x="4530283" y="617132"/>
            <a:ext cx="3103642" cy="5521038"/>
            <a:chOff x="1033552" y="509954"/>
            <a:chExt cx="3103642" cy="552103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52" y="509954"/>
              <a:ext cx="3103642" cy="4114800"/>
            </a:xfrm>
            <a:prstGeom prst="rect">
              <a:avLst/>
            </a:prstGeom>
          </p:spPr>
        </p:pic>
        <p:sp>
          <p:nvSpPr>
            <p:cNvPr id="7" name="TextBox 6"/>
            <p:cNvSpPr txBox="1"/>
            <p:nvPr/>
          </p:nvSpPr>
          <p:spPr>
            <a:xfrm>
              <a:off x="1115337" y="4830663"/>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ADHAYAN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b="1" dirty="0">
                  <a:latin typeface="Rockwell" panose="02060603020205020403" pitchFamily="18" charset="0"/>
                </a:rPr>
                <a:t>:</a:t>
              </a:r>
              <a:r>
                <a:rPr lang="en-US" sz="1200" dirty="0">
                  <a:latin typeface="Rockwell" panose="02060603020205020403" pitchFamily="18" charset="0"/>
                </a:rPr>
                <a:t> Abhimanyu </a:t>
              </a:r>
              <a:r>
                <a:rPr lang="en-US" sz="1200" dirty="0" err="1">
                  <a:latin typeface="Rockwell" panose="02060603020205020403" pitchFamily="18" charset="0"/>
                </a:rPr>
                <a:t>Nallamathu</a:t>
              </a:r>
              <a:r>
                <a:rPr lang="en-US" sz="1200" dirty="0">
                  <a:latin typeface="Rockwell" panose="02060603020205020403" pitchFamily="18" charset="0"/>
                </a:rPr>
                <a:t>, </a:t>
              </a:r>
              <a:r>
                <a:rPr lang="en-US" sz="1200" dirty="0" err="1">
                  <a:latin typeface="Rockwell" panose="02060603020205020403" pitchFamily="18" charset="0"/>
                </a:rPr>
                <a:t>Sakshi</a:t>
              </a:r>
              <a:r>
                <a:rPr lang="en-US" sz="1200" dirty="0">
                  <a:latin typeface="Rockwell" panose="02060603020205020403" pitchFamily="18" charset="0"/>
                </a:rPr>
                <a:t> Agrawal</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 </a:t>
              </a:r>
              <a:r>
                <a:rPr lang="en-US" sz="1200" dirty="0" smtClean="0">
                  <a:latin typeface="Rockwell" panose="02060603020205020403" pitchFamily="18" charset="0"/>
                </a:rPr>
                <a:t>Entertainment </a:t>
              </a:r>
            </a:p>
            <a:p>
              <a:pPr algn="ctr"/>
              <a:r>
                <a:rPr lang="en-US" sz="1200" dirty="0" smtClean="0">
                  <a:latin typeface="Rockwell" panose="02060603020205020403" pitchFamily="18" charset="0"/>
                  <a:hlinkClick r:id="rId5"/>
                </a:rPr>
                <a:t>Promo Link</a:t>
              </a:r>
              <a:endParaRPr lang="en-US" sz="1200" dirty="0" smtClean="0">
                <a:latin typeface="Rockwell" panose="02060603020205020403" pitchFamily="18" charset="0"/>
              </a:endParaRPr>
            </a:p>
          </p:txBody>
        </p:sp>
      </p:grpSp>
      <p:grpSp>
        <p:nvGrpSpPr>
          <p:cNvPr id="8" name="Group 7"/>
          <p:cNvGrpSpPr/>
          <p:nvPr/>
        </p:nvGrpSpPr>
        <p:grpSpPr>
          <a:xfrm>
            <a:off x="8169040" y="617132"/>
            <a:ext cx="3086100" cy="5521037"/>
            <a:chOff x="971856" y="724034"/>
            <a:chExt cx="3086100" cy="5521037"/>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856" y="724034"/>
              <a:ext cx="3086100" cy="4114800"/>
            </a:xfrm>
            <a:prstGeom prst="rect">
              <a:avLst/>
            </a:prstGeom>
          </p:spPr>
        </p:pic>
        <p:sp>
          <p:nvSpPr>
            <p:cNvPr id="10" name="TextBox 9"/>
            <p:cNvSpPr txBox="1"/>
            <p:nvPr/>
          </p:nvSpPr>
          <p:spPr>
            <a:xfrm>
              <a:off x="1044870" y="5044742"/>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Elukaa</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Majaaka</a:t>
              </a:r>
              <a:r>
                <a:rPr lang="en-US" sz="1200" b="1" dirty="0">
                  <a:solidFill>
                    <a:schemeClr val="accent6"/>
                  </a:solidFill>
                  <a:latin typeface="Rockwell" panose="02060603020205020403" pitchFamily="18" charset="0"/>
                </a:rPr>
                <a:t> - (Telugu)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b="1" dirty="0">
                  <a:latin typeface="Rockwell" panose="02060603020205020403" pitchFamily="18" charset="0"/>
                </a:rPr>
                <a:t>:</a:t>
              </a:r>
              <a:r>
                <a:rPr lang="en-US" sz="1200" dirty="0">
                  <a:latin typeface="Rockwell" panose="02060603020205020403" pitchFamily="18" charset="0"/>
                </a:rPr>
                <a:t> </a:t>
              </a:r>
              <a:r>
                <a:rPr lang="en-US" sz="1200" dirty="0" err="1">
                  <a:latin typeface="Rockwell" panose="02060603020205020403" pitchFamily="18" charset="0"/>
                </a:rPr>
                <a:t>Brahmanandam</a:t>
              </a:r>
              <a:r>
                <a:rPr lang="en-US" sz="1200" dirty="0">
                  <a:latin typeface="Rockwell" panose="02060603020205020403" pitchFamily="18" charset="0"/>
                </a:rPr>
                <a:t>, Raghu </a:t>
              </a:r>
              <a:r>
                <a:rPr lang="en-US" sz="1200" dirty="0" err="1">
                  <a:latin typeface="Rockwell" panose="02060603020205020403" pitchFamily="18" charset="0"/>
                </a:rPr>
                <a:t>Babu</a:t>
              </a:r>
              <a:r>
                <a:rPr lang="en-US" sz="1200" dirty="0">
                  <a:latin typeface="Rockwell" panose="02060603020205020403" pitchFamily="18" charset="0"/>
                </a:rPr>
                <a:t>, </a:t>
              </a:r>
              <a:r>
                <a:rPr lang="en-US" sz="1200" dirty="0" err="1">
                  <a:latin typeface="Rockwell" panose="02060603020205020403" pitchFamily="18" charset="0"/>
                </a:rPr>
                <a:t>Pavani</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Comedy</a:t>
              </a:r>
              <a:br>
                <a:rPr lang="en-US" sz="1200" dirty="0">
                  <a:latin typeface="Rockwell" panose="02060603020205020403" pitchFamily="18" charset="0"/>
                </a:rPr>
              </a:br>
              <a:r>
                <a:rPr lang="en-US" sz="1200" dirty="0" smtClean="0">
                  <a:latin typeface="Rockwell" panose="02060603020205020403" pitchFamily="18" charset="0"/>
                  <a:hlinkClick r:id="rId7"/>
                </a:rPr>
                <a:t>Promo Link</a:t>
              </a:r>
              <a:endParaRPr lang="en-US" sz="1200" dirty="0" smtClean="0">
                <a:latin typeface="Rockwell" panose="02060603020205020403" pitchFamily="18" charset="0"/>
              </a:endParaRPr>
            </a:p>
          </p:txBody>
        </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30432376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10974" y="580761"/>
            <a:ext cx="2952258" cy="5410091"/>
            <a:chOff x="8163156" y="734112"/>
            <a:chExt cx="2952258" cy="5410091"/>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156" y="734112"/>
              <a:ext cx="2932114" cy="3914446"/>
            </a:xfrm>
            <a:prstGeom prst="rect">
              <a:avLst/>
            </a:prstGeom>
          </p:spPr>
        </p:pic>
        <p:sp>
          <p:nvSpPr>
            <p:cNvPr id="10" name="TextBox 9"/>
            <p:cNvSpPr txBox="1"/>
            <p:nvPr/>
          </p:nvSpPr>
          <p:spPr>
            <a:xfrm>
              <a:off x="8175343" y="4943874"/>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Narathan</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Nakul</a:t>
              </a:r>
              <a:r>
                <a:rPr lang="en-US" sz="1200" dirty="0">
                  <a:latin typeface="Rockwell" panose="02060603020205020403" pitchFamily="18" charset="0"/>
                </a:rPr>
                <a:t>, </a:t>
              </a:r>
              <a:r>
                <a:rPr lang="en-US" sz="1200" dirty="0" err="1">
                  <a:latin typeface="Rockwell" panose="02060603020205020403" pitchFamily="18" charset="0"/>
                </a:rPr>
                <a:t>Nikisha</a:t>
              </a:r>
              <a:r>
                <a:rPr lang="en-US" sz="1200" dirty="0">
                  <a:latin typeface="Rockwell" panose="02060603020205020403" pitchFamily="18" charset="0"/>
                </a:rPr>
                <a:t> Patel, </a:t>
              </a:r>
              <a:r>
                <a:rPr lang="en-US" sz="1200" dirty="0" err="1">
                  <a:latin typeface="Rockwell" panose="02060603020205020403" pitchFamily="18" charset="0"/>
                </a:rPr>
                <a:t>Premgi</a:t>
              </a:r>
              <a:r>
                <a:rPr lang="en-US" sz="1200" dirty="0">
                  <a:latin typeface="Rockwell" panose="02060603020205020403" pitchFamily="18" charset="0"/>
                </a:rPr>
                <a:t> </a:t>
              </a:r>
              <a:r>
                <a:rPr lang="en-US" sz="1200" dirty="0" err="1">
                  <a:latin typeface="Rockwell" panose="02060603020205020403" pitchFamily="18" charset="0"/>
                </a:rPr>
                <a:t>Amaren</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Action </a:t>
              </a:r>
            </a:p>
            <a:p>
              <a:pPr algn="ctr"/>
              <a:r>
                <a:rPr lang="en-US" sz="1200" dirty="0" smtClean="0">
                  <a:latin typeface="Rockwell" panose="02060603020205020403" pitchFamily="18" charset="0"/>
                  <a:hlinkClick r:id="rId3"/>
                </a:rPr>
                <a:t>Promo Link</a:t>
              </a:r>
              <a:endParaRPr lang="en-US" sz="1200" dirty="0">
                <a:latin typeface="Rockwell" panose="02060603020205020403" pitchFamily="18" charset="0"/>
              </a:endParaRPr>
            </a:p>
          </p:txBody>
        </p:sp>
      </p:grpSp>
      <p:grpSp>
        <p:nvGrpSpPr>
          <p:cNvPr id="11" name="Group 10"/>
          <p:cNvGrpSpPr/>
          <p:nvPr/>
        </p:nvGrpSpPr>
        <p:grpSpPr>
          <a:xfrm>
            <a:off x="4867821" y="580761"/>
            <a:ext cx="2631227" cy="5594757"/>
            <a:chOff x="8269653" y="638315"/>
            <a:chExt cx="2631227" cy="559475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9653" y="638315"/>
              <a:ext cx="2518509" cy="3981854"/>
            </a:xfrm>
            <a:prstGeom prst="rect">
              <a:avLst/>
            </a:prstGeom>
          </p:spPr>
        </p:pic>
        <p:sp>
          <p:nvSpPr>
            <p:cNvPr id="13" name="Rectangle 3"/>
            <p:cNvSpPr>
              <a:spLocks noChangeArrowheads="1"/>
            </p:cNvSpPr>
            <p:nvPr/>
          </p:nvSpPr>
          <p:spPr bwMode="auto">
            <a:xfrm>
              <a:off x="8269653" y="4848077"/>
              <a:ext cx="2631227" cy="1384995"/>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Lava </a:t>
              </a:r>
              <a:r>
                <a:rPr lang="en-US" sz="1200" b="1" dirty="0" err="1">
                  <a:solidFill>
                    <a:schemeClr val="accent6"/>
                  </a:solidFill>
                  <a:latin typeface="Rockwell" panose="02060603020205020403" pitchFamily="18" charset="0"/>
                </a:rPr>
                <a:t>Kusha</a:t>
              </a:r>
              <a:r>
                <a:rPr lang="en-US" sz="1200" b="1" dirty="0">
                  <a:solidFill>
                    <a:schemeClr val="accent6"/>
                  </a:solidFill>
                  <a:latin typeface="Rockwell" panose="02060603020205020403" pitchFamily="18" charset="0"/>
                </a:rPr>
                <a:t> - (Telugu)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Varun </a:t>
              </a:r>
              <a:r>
                <a:rPr lang="en-US" sz="1200" dirty="0" err="1">
                  <a:latin typeface="Rockwell" panose="02060603020205020403" pitchFamily="18" charset="0"/>
                </a:rPr>
                <a:t>Sandesh</a:t>
              </a:r>
              <a:r>
                <a:rPr lang="en-US" sz="1200" dirty="0">
                  <a:latin typeface="Rockwell" panose="02060603020205020403" pitchFamily="18" charset="0"/>
                </a:rPr>
                <a:t>, </a:t>
              </a:r>
              <a:r>
                <a:rPr lang="en-US" sz="1200" dirty="0" err="1">
                  <a:latin typeface="Rockwell" panose="02060603020205020403" pitchFamily="18" charset="0"/>
                </a:rPr>
                <a:t>Richapani</a:t>
              </a:r>
              <a:r>
                <a:rPr lang="en-US" sz="1200" dirty="0">
                  <a:latin typeface="Rockwell" panose="02060603020205020403" pitchFamily="18" charset="0"/>
                </a:rPr>
                <a:t>, </a:t>
              </a:r>
              <a:r>
                <a:rPr lang="en-US" sz="1200" dirty="0" err="1">
                  <a:latin typeface="Rockwell" panose="02060603020205020403" pitchFamily="18" charset="0"/>
                </a:rPr>
                <a:t>Bramanandham</a:t>
              </a:r>
              <a:r>
                <a:rPr lang="en-US" sz="1200" dirty="0">
                  <a:latin typeface="Rockwell" panose="02060603020205020403" pitchFamily="18" charset="0"/>
                </a:rPr>
                <a:t>, </a:t>
              </a:r>
              <a:r>
                <a:rPr lang="en-US" sz="1200" dirty="0" err="1">
                  <a:latin typeface="Rockwell" panose="02060603020205020403" pitchFamily="18" charset="0"/>
                </a:rPr>
                <a:t>Prabhakar</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Romance</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altLang="en-US" sz="1200" b="1" dirty="0">
                <a:latin typeface="Rockwell" panose="02060603020205020403" pitchFamily="18" charset="0"/>
              </a:endParaRPr>
            </a:p>
          </p:txBody>
        </p:sp>
      </p:grpSp>
      <p:grpSp>
        <p:nvGrpSpPr>
          <p:cNvPr id="14" name="Group 13"/>
          <p:cNvGrpSpPr/>
          <p:nvPr/>
        </p:nvGrpSpPr>
        <p:grpSpPr>
          <a:xfrm>
            <a:off x="8411063" y="580761"/>
            <a:ext cx="2940071" cy="5410091"/>
            <a:chOff x="1181868" y="666346"/>
            <a:chExt cx="2940071" cy="5410091"/>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868" y="666346"/>
              <a:ext cx="2918869" cy="3889895"/>
            </a:xfrm>
            <a:prstGeom prst="rect">
              <a:avLst/>
            </a:prstGeom>
          </p:spPr>
        </p:pic>
        <p:sp>
          <p:nvSpPr>
            <p:cNvPr id="16" name="TextBox 15"/>
            <p:cNvSpPr txBox="1"/>
            <p:nvPr/>
          </p:nvSpPr>
          <p:spPr>
            <a:xfrm>
              <a:off x="1181868" y="4876108"/>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Thakka</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Thakka</a:t>
              </a:r>
              <a:r>
                <a:rPr lang="en-US" sz="1200" b="1" dirty="0">
                  <a:solidFill>
                    <a:schemeClr val="accent6"/>
                  </a:solidFill>
                  <a:latin typeface="Rockwell" panose="02060603020205020403" pitchFamily="18" charset="0"/>
                </a:rPr>
                <a:t> - (Tamil)</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Vikrant, </a:t>
              </a:r>
              <a:r>
                <a:rPr lang="en-US" sz="1200" dirty="0" err="1">
                  <a:latin typeface="Rockwell" panose="02060603020205020403" pitchFamily="18" charset="0"/>
                </a:rPr>
                <a:t>Abhinaya</a:t>
              </a:r>
              <a:r>
                <a:rPr lang="en-US" sz="1200" dirty="0">
                  <a:latin typeface="Rockwell" panose="02060603020205020403" pitchFamily="18" charset="0"/>
                </a:rPr>
                <a:t>, </a:t>
              </a:r>
              <a:r>
                <a:rPr lang="en-US" sz="1200" dirty="0" err="1">
                  <a:latin typeface="Rockwell" panose="02060603020205020403" pitchFamily="18" charset="0"/>
                </a:rPr>
                <a:t>Aravind</a:t>
              </a:r>
              <a:r>
                <a:rPr lang="en-US" sz="1200" dirty="0">
                  <a:latin typeface="Rockwell" panose="02060603020205020403" pitchFamily="18" charset="0"/>
                </a:rPr>
                <a:t> Singh</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7"/>
                </a:rPr>
                <a:t>Promo Link</a:t>
              </a:r>
              <a:endParaRPr lang="en-US" sz="1200" dirty="0" smtClean="0">
                <a:latin typeface="Rockwell" panose="02060603020205020403" pitchFamily="18" charset="0"/>
              </a:endParaRPr>
            </a:p>
          </p:txBody>
        </p:sp>
      </p:gr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8" name="Picture 17"/>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3921612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07893" y="509954"/>
            <a:ext cx="2940071" cy="5743732"/>
            <a:chOff x="4615162" y="608914"/>
            <a:chExt cx="2940071" cy="5743732"/>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1875" y="608914"/>
              <a:ext cx="2835402" cy="4033424"/>
            </a:xfrm>
            <a:prstGeom prst="rect">
              <a:avLst/>
            </a:prstGeom>
          </p:spPr>
        </p:pic>
        <p:sp>
          <p:nvSpPr>
            <p:cNvPr id="16" name="TextBox 15"/>
            <p:cNvSpPr txBox="1"/>
            <p:nvPr/>
          </p:nvSpPr>
          <p:spPr>
            <a:xfrm>
              <a:off x="4615162" y="4967651"/>
              <a:ext cx="2940071" cy="1384995"/>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Cut </a:t>
              </a:r>
              <a:r>
                <a:rPr lang="en-US" sz="1200" b="1" dirty="0" err="1">
                  <a:solidFill>
                    <a:schemeClr val="accent6"/>
                  </a:solidFill>
                  <a:latin typeface="Rockwell" panose="02060603020205020403" pitchFamily="18" charset="0"/>
                </a:rPr>
                <a:t>Chesthe</a:t>
              </a:r>
              <a:r>
                <a:rPr lang="en-US" sz="1200" b="1" dirty="0">
                  <a:solidFill>
                    <a:schemeClr val="accent6"/>
                  </a:solidFill>
                  <a:latin typeface="Rockwell" panose="02060603020205020403" pitchFamily="18" charset="0"/>
                </a:rPr>
                <a:t> - (Telugu)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Sanjay, </a:t>
              </a:r>
              <a:r>
                <a:rPr lang="en-US" sz="1200" dirty="0" err="1">
                  <a:latin typeface="Rockwell" panose="02060603020205020403" pitchFamily="18" charset="0"/>
                </a:rPr>
                <a:t>Taniska</a:t>
              </a:r>
              <a:r>
                <a:rPr lang="en-US" sz="1200" dirty="0">
                  <a:latin typeface="Rockwell" panose="02060603020205020403" pitchFamily="18" charset="0"/>
                </a:rPr>
                <a:t>, Jai Prakash Reddy, Krishna </a:t>
              </a:r>
              <a:r>
                <a:rPr lang="en-US" sz="1200" dirty="0" err="1">
                  <a:latin typeface="Rockwell" panose="02060603020205020403" pitchFamily="18" charset="0"/>
                </a:rPr>
                <a:t>Bhagvan</a:t>
              </a:r>
              <a:r>
                <a:rPr lang="en-US" sz="1200" dirty="0">
                  <a:latin typeface="Rockwell" panose="02060603020205020403" pitchFamily="18" charset="0"/>
                </a:rPr>
                <a:t>, </a:t>
              </a:r>
              <a:r>
                <a:rPr lang="en-US" sz="1200" dirty="0" err="1">
                  <a:latin typeface="Rockwell" panose="02060603020205020403" pitchFamily="18" charset="0"/>
                </a:rPr>
                <a:t>Jeeva</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2014</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Horror</a:t>
              </a:r>
            </a:p>
            <a:p>
              <a:pPr algn="ctr"/>
              <a:r>
                <a:rPr lang="en-US" sz="1200" dirty="0" smtClean="0">
                  <a:latin typeface="Rockwell" panose="02060603020205020403" pitchFamily="18" charset="0"/>
                  <a:hlinkClick r:id="rId3"/>
                </a:rPr>
                <a:t>Promo Link</a:t>
              </a:r>
              <a:endParaRPr lang="en-US" sz="1200" dirty="0">
                <a:latin typeface="Rockwell" panose="02060603020205020403" pitchFamily="18" charset="0"/>
              </a:endParaRPr>
            </a:p>
          </p:txBody>
        </p:sp>
      </p:grpSp>
      <p:grpSp>
        <p:nvGrpSpPr>
          <p:cNvPr id="17" name="Group 16"/>
          <p:cNvGrpSpPr/>
          <p:nvPr/>
        </p:nvGrpSpPr>
        <p:grpSpPr>
          <a:xfrm>
            <a:off x="942228" y="509954"/>
            <a:ext cx="2989937" cy="5604806"/>
            <a:chOff x="8069314" y="659726"/>
            <a:chExt cx="2989937" cy="5604806"/>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314" y="659726"/>
              <a:ext cx="2989937" cy="4087522"/>
            </a:xfrm>
            <a:prstGeom prst="rect">
              <a:avLst/>
            </a:prstGeom>
          </p:spPr>
        </p:pic>
        <p:sp>
          <p:nvSpPr>
            <p:cNvPr id="19" name="TextBox 18"/>
            <p:cNvSpPr txBox="1"/>
            <p:nvPr/>
          </p:nvSpPr>
          <p:spPr>
            <a:xfrm>
              <a:off x="8110423" y="5064203"/>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Trisha </a:t>
              </a:r>
              <a:r>
                <a:rPr lang="en-US" sz="1200" b="1" dirty="0" err="1">
                  <a:solidFill>
                    <a:schemeClr val="accent6"/>
                  </a:solidFill>
                  <a:latin typeface="Rockwell" panose="02060603020205020403" pitchFamily="18" charset="0"/>
                </a:rPr>
                <a:t>Illana</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Nayanthara</a:t>
              </a:r>
              <a:r>
                <a:rPr lang="en-US" sz="1200" b="1" dirty="0">
                  <a:solidFill>
                    <a:schemeClr val="accent6"/>
                  </a:solidFill>
                  <a:latin typeface="Rockwell" panose="02060603020205020403" pitchFamily="18" charset="0"/>
                </a:rPr>
                <a:t> - (Tamil)</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GV Prakash Kumar, </a:t>
              </a:r>
              <a:r>
                <a:rPr lang="en-US" sz="1200" dirty="0" err="1">
                  <a:latin typeface="Rockwell" panose="02060603020205020403" pitchFamily="18" charset="0"/>
                </a:rPr>
                <a:t>Anandhi</a:t>
              </a:r>
              <a:r>
                <a:rPr lang="en-US" sz="1200" dirty="0">
                  <a:latin typeface="Rockwell" panose="02060603020205020403" pitchFamily="18" charset="0"/>
                </a:rPr>
                <a:t>, Manisha Yadav</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Comedy</a:t>
              </a:r>
            </a:p>
            <a:p>
              <a:pPr algn="ctr"/>
              <a:r>
                <a:rPr lang="en-US" sz="1200" dirty="0" smtClean="0">
                  <a:latin typeface="Rockwell" panose="02060603020205020403" pitchFamily="18" charset="0"/>
                  <a:hlinkClick r:id="rId5"/>
                </a:rPr>
                <a:t>Promo Link</a:t>
              </a:r>
              <a:endParaRPr lang="en-US" sz="1200" dirty="0">
                <a:latin typeface="Rockwell" panose="02060603020205020403" pitchFamily="18" charset="0"/>
              </a:endParaRPr>
            </a:p>
          </p:txBody>
        </p:sp>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grpSp>
        <p:nvGrpSpPr>
          <p:cNvPr id="24" name="Group 23"/>
          <p:cNvGrpSpPr/>
          <p:nvPr/>
        </p:nvGrpSpPr>
        <p:grpSpPr>
          <a:xfrm>
            <a:off x="8232449" y="509954"/>
            <a:ext cx="2980093" cy="5604807"/>
            <a:chOff x="4645467" y="580761"/>
            <a:chExt cx="2980093" cy="5604807"/>
          </a:xfrm>
        </p:grpSpPr>
        <p:sp>
          <p:nvSpPr>
            <p:cNvPr id="25" name="TextBox 24"/>
            <p:cNvSpPr txBox="1"/>
            <p:nvPr/>
          </p:nvSpPr>
          <p:spPr>
            <a:xfrm>
              <a:off x="4645467" y="4985239"/>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Yuddham</a:t>
              </a:r>
              <a:r>
                <a:rPr lang="en-US" sz="1200" b="1" dirty="0">
                  <a:solidFill>
                    <a:schemeClr val="accent6"/>
                  </a:solidFill>
                  <a:latin typeface="Rockwell" panose="02060603020205020403" pitchFamily="18" charset="0"/>
                </a:rPr>
                <a:t> - (Telugu)</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Srihari, </a:t>
              </a:r>
              <a:r>
                <a:rPr lang="en-US" sz="1200" dirty="0" err="1">
                  <a:latin typeface="Rockwell" panose="02060603020205020403" pitchFamily="18" charset="0"/>
                </a:rPr>
                <a:t>Tarun</a:t>
              </a:r>
              <a:r>
                <a:rPr lang="en-US" sz="1200" dirty="0">
                  <a:latin typeface="Rockwell" panose="02060603020205020403" pitchFamily="18" charset="0"/>
                </a:rPr>
                <a:t>, </a:t>
              </a:r>
              <a:r>
                <a:rPr lang="en-US" sz="1200" dirty="0" err="1">
                  <a:latin typeface="Rockwell" panose="02060603020205020403" pitchFamily="18" charset="0"/>
                </a:rPr>
                <a:t>Yami</a:t>
              </a:r>
              <a:r>
                <a:rPr lang="en-US" sz="1200" dirty="0">
                  <a:latin typeface="Rockwell" panose="02060603020205020403" pitchFamily="18" charset="0"/>
                </a:rPr>
                <a:t>, Ashish </a:t>
              </a:r>
              <a:r>
                <a:rPr lang="en-US" sz="1200" dirty="0" err="1">
                  <a:latin typeface="Rockwell" panose="02060603020205020403" pitchFamily="18" charset="0"/>
                </a:rPr>
                <a:t>Vidyarthi</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2014</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10"/>
                </a:rPr>
                <a:t>Promo Link</a:t>
              </a:r>
              <a:endParaRPr lang="en-US" sz="1200" dirty="0">
                <a:latin typeface="Rockwell" panose="02060603020205020403" pitchFamily="18" charset="0"/>
              </a:endParaRPr>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5467" y="580761"/>
              <a:ext cx="2980093" cy="4026913"/>
            </a:xfrm>
            <a:prstGeom prst="rect">
              <a:avLst/>
            </a:prstGeom>
          </p:spPr>
        </p:pic>
      </p:grpSp>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42529936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259910" y="509954"/>
            <a:ext cx="2946715" cy="5743732"/>
            <a:chOff x="900113" y="608914"/>
            <a:chExt cx="2946715" cy="5743732"/>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039" y="608914"/>
              <a:ext cx="2905789" cy="4033424"/>
            </a:xfrm>
            <a:prstGeom prst="rect">
              <a:avLst/>
            </a:prstGeom>
          </p:spPr>
        </p:pic>
        <p:sp>
          <p:nvSpPr>
            <p:cNvPr id="10" name="TextBox 9"/>
            <p:cNvSpPr txBox="1"/>
            <p:nvPr/>
          </p:nvSpPr>
          <p:spPr>
            <a:xfrm>
              <a:off x="900113" y="4967651"/>
              <a:ext cx="2940071" cy="1384995"/>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Kevvu</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Keka</a:t>
              </a:r>
              <a:r>
                <a:rPr lang="en-US" sz="1200" b="1" dirty="0">
                  <a:solidFill>
                    <a:schemeClr val="accent6"/>
                  </a:solidFill>
                  <a:latin typeface="Rockwell" panose="02060603020205020403" pitchFamily="18" charset="0"/>
                </a:rPr>
                <a:t> - (Telugu)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Allari</a:t>
              </a:r>
              <a:r>
                <a:rPr lang="en-US" sz="1200" dirty="0">
                  <a:latin typeface="Rockwell" panose="02060603020205020403" pitchFamily="18" charset="0"/>
                </a:rPr>
                <a:t> </a:t>
              </a:r>
              <a:r>
                <a:rPr lang="en-US" sz="1200" dirty="0" err="1">
                  <a:latin typeface="Rockwell" panose="02060603020205020403" pitchFamily="18" charset="0"/>
                </a:rPr>
                <a:t>Naresh</a:t>
              </a:r>
              <a:r>
                <a:rPr lang="en-US" sz="1200" dirty="0">
                  <a:latin typeface="Rockwell" panose="02060603020205020403" pitchFamily="18" charset="0"/>
                </a:rPr>
                <a:t>, </a:t>
              </a:r>
              <a:r>
                <a:rPr lang="en-US" sz="1200" dirty="0" err="1">
                  <a:latin typeface="Rockwell" panose="02060603020205020403" pitchFamily="18" charset="0"/>
                </a:rPr>
                <a:t>Sharmiela</a:t>
              </a:r>
              <a:r>
                <a:rPr lang="en-US" sz="1200" dirty="0">
                  <a:latin typeface="Rockwell" panose="02060603020205020403" pitchFamily="18" charset="0"/>
                </a:rPr>
                <a:t> </a:t>
              </a:r>
              <a:r>
                <a:rPr lang="en-US" sz="1200" dirty="0" err="1">
                  <a:latin typeface="Rockwell" panose="02060603020205020403" pitchFamily="18" charset="0"/>
                </a:rPr>
                <a:t>Mandre</a:t>
              </a:r>
              <a:r>
                <a:rPr lang="en-US" sz="1200" dirty="0">
                  <a:latin typeface="Rockwell" panose="02060603020205020403" pitchFamily="18" charset="0"/>
                </a:rPr>
                <a:t>, Ashish </a:t>
              </a:r>
              <a:r>
                <a:rPr lang="en-US" sz="1200" dirty="0" err="1">
                  <a:latin typeface="Rockwell" panose="02060603020205020403" pitchFamily="18" charset="0"/>
                </a:rPr>
                <a:t>Vidyaradhi</a:t>
              </a:r>
              <a:r>
                <a:rPr lang="en-US" sz="1200" dirty="0">
                  <a:latin typeface="Rockwell" panose="02060603020205020403" pitchFamily="18" charset="0"/>
                </a:rPr>
                <a:t>, Ali, Kiran </a:t>
              </a:r>
              <a:r>
                <a:rPr lang="en-US" sz="1200" dirty="0" err="1">
                  <a:latin typeface="Rockwell" panose="02060603020205020403" pitchFamily="18" charset="0"/>
                </a:rPr>
                <a:t>Rathod</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Comedy</a:t>
              </a:r>
              <a:br>
                <a:rPr lang="en-US" sz="1200" dirty="0">
                  <a:latin typeface="Rockwell" panose="02060603020205020403" pitchFamily="18" charset="0"/>
                </a:rPr>
              </a:br>
              <a:r>
                <a:rPr lang="en-US" sz="1200" dirty="0" smtClean="0">
                  <a:latin typeface="Rockwell" panose="02060603020205020403" pitchFamily="18" charset="0"/>
                  <a:hlinkClick r:id="rId3"/>
                </a:rPr>
                <a:t>Promo Link</a:t>
              </a:r>
              <a:endParaRPr lang="en-US" sz="1200" dirty="0" smtClean="0">
                <a:latin typeface="Rockwell" panose="02060603020205020403" pitchFamily="18" charset="0"/>
              </a:endParaRPr>
            </a:p>
          </p:txBody>
        </p:sp>
      </p:grpSp>
      <p:grpSp>
        <p:nvGrpSpPr>
          <p:cNvPr id="14" name="Group 13"/>
          <p:cNvGrpSpPr/>
          <p:nvPr/>
        </p:nvGrpSpPr>
        <p:grpSpPr>
          <a:xfrm>
            <a:off x="4655065" y="580761"/>
            <a:ext cx="3120416" cy="5521038"/>
            <a:chOff x="4496910" y="724034"/>
            <a:chExt cx="3120416" cy="5521038"/>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910" y="724034"/>
              <a:ext cx="3120416" cy="4114800"/>
            </a:xfrm>
            <a:prstGeom prst="rect">
              <a:avLst/>
            </a:prstGeom>
          </p:spPr>
        </p:pic>
        <p:sp>
          <p:nvSpPr>
            <p:cNvPr id="16" name="TextBox 15"/>
            <p:cNvSpPr txBox="1"/>
            <p:nvPr/>
          </p:nvSpPr>
          <p:spPr>
            <a:xfrm>
              <a:off x="4587082" y="5044743"/>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ANDAR BAHAR - (Kannada)</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Shivraj</a:t>
              </a:r>
              <a:r>
                <a:rPr lang="en-US" sz="1200" dirty="0">
                  <a:latin typeface="Rockwell" panose="02060603020205020403" pitchFamily="18" charset="0"/>
                </a:rPr>
                <a:t> Kumar, Parvathy Menon</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a:latin typeface="Rockwell" panose="02060603020205020403" pitchFamily="18" charset="0"/>
              </a:endParaRPr>
            </a:p>
          </p:txBody>
        </p:sp>
      </p:gr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grpSp>
        <p:nvGrpSpPr>
          <p:cNvPr id="27" name="Group 26"/>
          <p:cNvGrpSpPr/>
          <p:nvPr/>
        </p:nvGrpSpPr>
        <p:grpSpPr>
          <a:xfrm>
            <a:off x="998213" y="533757"/>
            <a:ext cx="3059140" cy="5719929"/>
            <a:chOff x="4566941" y="509954"/>
            <a:chExt cx="3059140" cy="5719929"/>
          </a:xfrm>
        </p:grpSpPr>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6941" y="509954"/>
              <a:ext cx="3059140" cy="4114800"/>
            </a:xfrm>
            <a:prstGeom prst="rect">
              <a:avLst/>
            </a:prstGeom>
          </p:spPr>
        </p:pic>
        <p:sp>
          <p:nvSpPr>
            <p:cNvPr id="29" name="TextBox 28"/>
            <p:cNvSpPr txBox="1"/>
            <p:nvPr/>
          </p:nvSpPr>
          <p:spPr>
            <a:xfrm>
              <a:off x="4626475" y="4844888"/>
              <a:ext cx="2940071" cy="1384995"/>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Action (with Entertainment)  </a:t>
              </a:r>
              <a:r>
                <a:rPr lang="en-US" sz="1200" b="1" dirty="0" smtClean="0">
                  <a:solidFill>
                    <a:schemeClr val="accent6"/>
                  </a:solidFill>
                  <a:latin typeface="Rockwell" panose="02060603020205020403" pitchFamily="18" charset="0"/>
                </a:rPr>
                <a:t>-(</a:t>
              </a:r>
              <a:r>
                <a:rPr lang="en-US" sz="1200" b="1" dirty="0">
                  <a:solidFill>
                    <a:schemeClr val="accent6"/>
                  </a:solidFill>
                  <a:latin typeface="Rockwell" panose="02060603020205020403" pitchFamily="18" charset="0"/>
                </a:rPr>
                <a:t>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b="1" dirty="0">
                  <a:latin typeface="Rockwell" panose="02060603020205020403" pitchFamily="18" charset="0"/>
                </a:rPr>
                <a:t>:</a:t>
              </a:r>
              <a:r>
                <a:rPr lang="en-US" sz="1200" dirty="0">
                  <a:latin typeface="Rockwell" panose="02060603020205020403" pitchFamily="18" charset="0"/>
                </a:rPr>
                <a:t> </a:t>
              </a:r>
              <a:r>
                <a:rPr lang="en-US" sz="1200" dirty="0" err="1">
                  <a:latin typeface="Rockwell" panose="02060603020205020403" pitchFamily="18" charset="0"/>
                </a:rPr>
                <a:t>Allari</a:t>
              </a:r>
              <a:r>
                <a:rPr lang="en-US" sz="1200" dirty="0">
                  <a:latin typeface="Rockwell" panose="02060603020205020403" pitchFamily="18" charset="0"/>
                </a:rPr>
                <a:t> </a:t>
              </a:r>
              <a:r>
                <a:rPr lang="en-US" sz="1200" dirty="0" err="1">
                  <a:latin typeface="Rockwell" panose="02060603020205020403" pitchFamily="18" charset="0"/>
                </a:rPr>
                <a:t>Naresh</a:t>
              </a:r>
              <a:r>
                <a:rPr lang="en-US" sz="1200" dirty="0">
                  <a:latin typeface="Rockwell" panose="02060603020205020403" pitchFamily="18" charset="0"/>
                </a:rPr>
                <a:t>, </a:t>
              </a:r>
              <a:r>
                <a:rPr lang="en-US" sz="1200" dirty="0" err="1">
                  <a:latin typeface="Rockwell" panose="02060603020205020403" pitchFamily="18" charset="0"/>
                </a:rPr>
                <a:t>Sneha</a:t>
              </a:r>
              <a:r>
                <a:rPr lang="en-US" sz="1200" dirty="0">
                  <a:latin typeface="Rockwell" panose="02060603020205020403" pitchFamily="18" charset="0"/>
                </a:rPr>
                <a:t> </a:t>
              </a:r>
              <a:r>
                <a:rPr lang="en-US" sz="1200" dirty="0" err="1">
                  <a:latin typeface="Rockwell" panose="02060603020205020403" pitchFamily="18" charset="0"/>
                </a:rPr>
                <a:t>Ullal</a:t>
              </a:r>
              <a:r>
                <a:rPr lang="en-US" sz="1200" dirty="0">
                  <a:latin typeface="Rockwell" panose="02060603020205020403" pitchFamily="18" charset="0"/>
                </a:rPr>
                <a:t>, </a:t>
              </a:r>
              <a:r>
                <a:rPr lang="en-US" sz="1200" dirty="0" err="1">
                  <a:latin typeface="Rockwell" panose="02060603020205020403" pitchFamily="18" charset="0"/>
                </a:rPr>
                <a:t>Kamna</a:t>
              </a:r>
              <a:r>
                <a:rPr lang="en-US" sz="1200" dirty="0">
                  <a:latin typeface="Rockwell" panose="02060603020205020403" pitchFamily="18" charset="0"/>
                </a:rPr>
                <a:t> </a:t>
              </a:r>
              <a:r>
                <a:rPr lang="en-US" sz="1200" dirty="0" err="1">
                  <a:latin typeface="Rockwell" panose="02060603020205020403" pitchFamily="18" charset="0"/>
                </a:rPr>
                <a:t>Jethmalani</a:t>
              </a:r>
              <a:r>
                <a:rPr lang="en-US" sz="1200" dirty="0">
                  <a:latin typeface="Rockwell" panose="02060603020205020403" pitchFamily="18" charset="0"/>
                </a:rPr>
                <a:t>, KIK </a:t>
              </a:r>
              <a:r>
                <a:rPr lang="en-US" sz="1200" dirty="0" err="1">
                  <a:latin typeface="Rockwell" panose="02060603020205020403" pitchFamily="18" charset="0"/>
                </a:rPr>
                <a:t>Shyam</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Comedy</a:t>
              </a:r>
              <a:br>
                <a:rPr lang="en-US" sz="1200" dirty="0" smtClean="0">
                  <a:latin typeface="Rockwell" panose="02060603020205020403" pitchFamily="18" charset="0"/>
                </a:rPr>
              </a:br>
              <a:r>
                <a:rPr lang="en-US" sz="1200" dirty="0" smtClean="0">
                  <a:latin typeface="Rockwell" panose="02060603020205020403" pitchFamily="18" charset="0"/>
                  <a:hlinkClick r:id="rId11"/>
                </a:rPr>
                <a:t>Promo Link</a:t>
              </a:r>
              <a:endParaRPr lang="en-US" sz="1200" dirty="0">
                <a:latin typeface="Rockwell" panose="02060603020205020403" pitchFamily="18" charset="0"/>
              </a:endParaRPr>
            </a:p>
          </p:txBody>
        </p:sp>
      </p:gr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3386916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7547" y="0"/>
            <a:ext cx="54864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147" y="0"/>
            <a:ext cx="5486400" cy="6858000"/>
          </a:xfrm>
          <a:prstGeom prst="rect">
            <a:avLst/>
          </a:prstGeom>
        </p:spPr>
      </p:pic>
    </p:spTree>
    <p:extLst>
      <p:ext uri="{BB962C8B-B14F-4D97-AF65-F5344CB8AC3E}">
        <p14:creationId xmlns:p14="http://schemas.microsoft.com/office/powerpoint/2010/main" val="3646345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056280" y="724034"/>
            <a:ext cx="3086100" cy="5301586"/>
            <a:chOff x="8056280" y="724034"/>
            <a:chExt cx="3086100" cy="5301586"/>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6280" y="724034"/>
              <a:ext cx="3086100" cy="4114800"/>
            </a:xfrm>
            <a:prstGeom prst="rect">
              <a:avLst/>
            </a:prstGeom>
          </p:spPr>
        </p:pic>
        <p:sp>
          <p:nvSpPr>
            <p:cNvPr id="4" name="TextBox 3"/>
            <p:cNvSpPr txBox="1"/>
            <p:nvPr/>
          </p:nvSpPr>
          <p:spPr>
            <a:xfrm>
              <a:off x="8056280" y="5009957"/>
              <a:ext cx="2940071" cy="1015663"/>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ANGAARE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Jiva</a:t>
              </a:r>
              <a:r>
                <a:rPr lang="en-US" sz="1200" dirty="0">
                  <a:latin typeface="Rockwell" panose="02060603020205020403" pitchFamily="18" charset="0"/>
                </a:rPr>
                <a:t>, </a:t>
              </a:r>
              <a:r>
                <a:rPr lang="en-US" sz="1200" dirty="0" err="1">
                  <a:latin typeface="Rockwell" panose="02060603020205020403" pitchFamily="18" charset="0"/>
                </a:rPr>
                <a:t>Tapsee</a:t>
              </a:r>
              <a:r>
                <a:rPr lang="en-US" sz="1200" dirty="0">
                  <a:latin typeface="Rockwell" panose="02060603020205020403" pitchFamily="18" charset="0"/>
                </a:rPr>
                <a:t> and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2011</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Action</a:t>
              </a:r>
            </a:p>
            <a:p>
              <a:pPr algn="ctr"/>
              <a:r>
                <a:rPr lang="en-US" sz="1200" dirty="0" smtClean="0">
                  <a:latin typeface="Rockwell" panose="02060603020205020403" pitchFamily="18" charset="0"/>
                  <a:hlinkClick r:id="rId3"/>
                </a:rPr>
                <a:t>Promo Link</a:t>
              </a:r>
              <a:endParaRPr lang="en-US" sz="1200" dirty="0">
                <a:latin typeface="Rockwell" panose="02060603020205020403" pitchFamily="18" charset="0"/>
              </a:endParaRPr>
            </a:p>
          </p:txBody>
        </p:sp>
      </p:grpSp>
      <p:grpSp>
        <p:nvGrpSpPr>
          <p:cNvPr id="11" name="Group 10"/>
          <p:cNvGrpSpPr/>
          <p:nvPr/>
        </p:nvGrpSpPr>
        <p:grpSpPr>
          <a:xfrm>
            <a:off x="4498284" y="724034"/>
            <a:ext cx="2940071" cy="5522562"/>
            <a:chOff x="1165975" y="813513"/>
            <a:chExt cx="2940071" cy="552256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474" y="813513"/>
              <a:ext cx="2837075" cy="3845701"/>
            </a:xfrm>
            <a:prstGeom prst="rect">
              <a:avLst/>
            </a:prstGeom>
          </p:spPr>
        </p:pic>
        <p:sp>
          <p:nvSpPr>
            <p:cNvPr id="13" name="TextBox 12"/>
            <p:cNvSpPr txBox="1"/>
            <p:nvPr/>
          </p:nvSpPr>
          <p:spPr>
            <a:xfrm>
              <a:off x="1165975" y="4951080"/>
              <a:ext cx="2940071" cy="1384995"/>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Operation </a:t>
              </a:r>
              <a:r>
                <a:rPr lang="en-US" sz="1200" b="1" dirty="0" err="1">
                  <a:solidFill>
                    <a:schemeClr val="accent6"/>
                  </a:solidFill>
                  <a:latin typeface="Rockwell" panose="02060603020205020403" pitchFamily="18" charset="0"/>
                </a:rPr>
                <a:t>Duryodhana</a:t>
              </a:r>
              <a:r>
                <a:rPr lang="en-US" sz="1200" b="1" dirty="0">
                  <a:solidFill>
                    <a:schemeClr val="accent6"/>
                  </a:solidFill>
                  <a:latin typeface="Rockwell" panose="02060603020205020403" pitchFamily="18" charset="0"/>
                </a:rPr>
                <a:t> Part-2 - (Telugu)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Jagapathi</a:t>
              </a:r>
              <a:r>
                <a:rPr lang="en-US" sz="1200" dirty="0">
                  <a:latin typeface="Rockwell" panose="02060603020205020403" pitchFamily="18" charset="0"/>
                </a:rPr>
                <a:t> </a:t>
              </a:r>
              <a:r>
                <a:rPr lang="en-US" sz="1200" dirty="0" err="1">
                  <a:latin typeface="Rockwell" panose="02060603020205020403" pitchFamily="18" charset="0"/>
                </a:rPr>
                <a:t>Babu</a:t>
              </a:r>
              <a:r>
                <a:rPr lang="en-US" sz="1200" dirty="0">
                  <a:latin typeface="Rockwell" panose="02060603020205020403" pitchFamily="18" charset="0"/>
                </a:rPr>
                <a:t>, </a:t>
              </a:r>
              <a:r>
                <a:rPr lang="en-US" sz="1200" dirty="0" err="1">
                  <a:latin typeface="Rockwell" panose="02060603020205020403" pitchFamily="18" charset="0"/>
                </a:rPr>
                <a:t>Charmi</a:t>
              </a:r>
              <a:r>
                <a:rPr lang="en-US" sz="1200" dirty="0">
                  <a:latin typeface="Rockwell" panose="02060603020205020403" pitchFamily="18" charset="0"/>
                </a:rPr>
                <a:t>, Ashish </a:t>
              </a:r>
              <a:r>
                <a:rPr lang="en-US" sz="1200" dirty="0" err="1">
                  <a:latin typeface="Rockwell" panose="02060603020205020403" pitchFamily="18" charset="0"/>
                </a:rPr>
                <a:t>Vidhyarthi</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a:t>
              </a:r>
              <a:r>
                <a:rPr lang="en-US" sz="1200" dirty="0" smtClean="0">
                  <a:latin typeface="Rockwell" panose="02060603020205020403" pitchFamily="18" charset="0"/>
                </a:rPr>
                <a:t>2013</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a:latin typeface="Rockwell" panose="02060603020205020403" pitchFamily="18" charset="0"/>
              </a:endParaRPr>
            </a:p>
          </p:txBody>
        </p:sp>
      </p:grpSp>
      <p:grpSp>
        <p:nvGrpSpPr>
          <p:cNvPr id="14" name="Group 13"/>
          <p:cNvGrpSpPr/>
          <p:nvPr/>
        </p:nvGrpSpPr>
        <p:grpSpPr>
          <a:xfrm>
            <a:off x="1140412" y="640265"/>
            <a:ext cx="2980093" cy="5385356"/>
            <a:chOff x="1021815" y="580761"/>
            <a:chExt cx="2980093" cy="5385356"/>
          </a:xfrm>
        </p:grpSpPr>
        <p:sp>
          <p:nvSpPr>
            <p:cNvPr id="15" name="TextBox 14"/>
            <p:cNvSpPr txBox="1"/>
            <p:nvPr/>
          </p:nvSpPr>
          <p:spPr>
            <a:xfrm>
              <a:off x="1061837" y="4950454"/>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Punyalan</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Agarbathis</a:t>
              </a:r>
              <a:r>
                <a:rPr lang="en-US" sz="1200" b="1" dirty="0">
                  <a:solidFill>
                    <a:schemeClr val="accent6"/>
                  </a:solidFill>
                  <a:latin typeface="Rockwell" panose="02060603020205020403" pitchFamily="18" charset="0"/>
                </a:rPr>
                <a:t> - (Malayalam)</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Jayasurya</a:t>
              </a:r>
              <a:r>
                <a:rPr lang="en-US" sz="1200" dirty="0">
                  <a:latin typeface="Rockwell" panose="02060603020205020403" pitchFamily="18" charset="0"/>
                </a:rPr>
                <a:t>, </a:t>
              </a:r>
              <a:r>
                <a:rPr lang="en-US" sz="1200" dirty="0" err="1">
                  <a:latin typeface="Rockwell" panose="02060603020205020403" pitchFamily="18" charset="0"/>
                </a:rPr>
                <a:t>Aju</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Comedy</a:t>
              </a:r>
              <a:endParaRPr lang="en-US" sz="1200" dirty="0">
                <a:latin typeface="Rockwell" panose="02060603020205020403" pitchFamily="18" charset="0"/>
              </a:endParaRPr>
            </a:p>
            <a:p>
              <a:pPr algn="ctr"/>
              <a:r>
                <a:rPr lang="en-US" sz="1200" dirty="0" smtClean="0">
                  <a:latin typeface="Rockwell" panose="02060603020205020403" pitchFamily="18" charset="0"/>
                  <a:hlinkClick r:id="rId6"/>
                </a:rPr>
                <a:t>Promo Link</a:t>
              </a:r>
              <a:endParaRPr lang="en-US" sz="1200" dirty="0" smtClean="0">
                <a:latin typeface="Rockwell" panose="02060603020205020403" pitchFamily="18"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815" y="580761"/>
              <a:ext cx="2980093" cy="4026913"/>
            </a:xfrm>
            <a:prstGeom prst="rect">
              <a:avLst/>
            </a:prstGeom>
          </p:spPr>
        </p:pic>
      </p:gr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8" name="Picture 17"/>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3850639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8873" y="750356"/>
            <a:ext cx="2993862" cy="5506640"/>
            <a:chOff x="1035058" y="734112"/>
            <a:chExt cx="2993862" cy="550664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058" y="734112"/>
              <a:ext cx="2935835" cy="3914446"/>
            </a:xfrm>
            <a:prstGeom prst="rect">
              <a:avLst/>
            </a:prstGeom>
          </p:spPr>
        </p:pic>
        <p:sp>
          <p:nvSpPr>
            <p:cNvPr id="4" name="TextBox 3"/>
            <p:cNvSpPr txBox="1"/>
            <p:nvPr/>
          </p:nvSpPr>
          <p:spPr>
            <a:xfrm>
              <a:off x="1088849" y="5040423"/>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DOUBLES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Mammooty</a:t>
              </a:r>
              <a:r>
                <a:rPr lang="en-US" sz="1200" dirty="0">
                  <a:latin typeface="Rockwell" panose="02060603020205020403" pitchFamily="18" charset="0"/>
                </a:rPr>
                <a:t>, Nadia </a:t>
              </a:r>
              <a:r>
                <a:rPr lang="en-US" sz="1200" dirty="0" err="1">
                  <a:latin typeface="Rockwell" panose="02060603020205020403" pitchFamily="18" charset="0"/>
                </a:rPr>
                <a:t>Moidu</a:t>
              </a:r>
              <a:r>
                <a:rPr lang="en-US" sz="1200" dirty="0">
                  <a:latin typeface="Rockwell" panose="02060603020205020403" pitchFamily="18" charset="0"/>
                </a:rPr>
                <a:t>, </a:t>
              </a:r>
              <a:r>
                <a:rPr lang="en-US" sz="1200" dirty="0" err="1">
                  <a:latin typeface="Rockwell" panose="02060603020205020403" pitchFamily="18" charset="0"/>
                </a:rPr>
                <a:t>Tapsee</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2011</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3"/>
                </a:rPr>
                <a:t>Promo Link</a:t>
              </a:r>
              <a:endParaRPr lang="en-US" sz="1200" dirty="0" smtClean="0">
                <a:latin typeface="Rockwell" panose="02060603020205020403" pitchFamily="18" charset="0"/>
              </a:endParaRPr>
            </a:p>
          </p:txBody>
        </p:sp>
      </p:grpSp>
      <p:grpSp>
        <p:nvGrpSpPr>
          <p:cNvPr id="5" name="Group 4"/>
          <p:cNvGrpSpPr/>
          <p:nvPr/>
        </p:nvGrpSpPr>
        <p:grpSpPr>
          <a:xfrm>
            <a:off x="4755186" y="739956"/>
            <a:ext cx="2969085" cy="5506640"/>
            <a:chOff x="4641461" y="574510"/>
            <a:chExt cx="2969085" cy="550664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461" y="574510"/>
              <a:ext cx="2912454" cy="4114799"/>
            </a:xfrm>
            <a:prstGeom prst="rect">
              <a:avLst/>
            </a:prstGeom>
          </p:spPr>
        </p:pic>
        <p:sp>
          <p:nvSpPr>
            <p:cNvPr id="7" name="TextBox 6"/>
            <p:cNvSpPr txBox="1"/>
            <p:nvPr/>
          </p:nvSpPr>
          <p:spPr>
            <a:xfrm>
              <a:off x="4670475" y="4880821"/>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Beautiful - (Malayalam)</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Jayasurya</a:t>
              </a:r>
              <a:r>
                <a:rPr lang="en-US" sz="1200" dirty="0">
                  <a:latin typeface="Rockwell" panose="02060603020205020403" pitchFamily="18" charset="0"/>
                </a:rPr>
                <a:t>, </a:t>
              </a:r>
              <a:r>
                <a:rPr lang="en-US" sz="1200" dirty="0" err="1">
                  <a:latin typeface="Rockwell" panose="02060603020205020403" pitchFamily="18" charset="0"/>
                </a:rPr>
                <a:t>Anoop</a:t>
              </a:r>
              <a:r>
                <a:rPr lang="en-US" sz="1200" dirty="0">
                  <a:latin typeface="Rockwell" panose="02060603020205020403" pitchFamily="18" charset="0"/>
                </a:rPr>
                <a:t> Menon, </a:t>
              </a:r>
              <a:r>
                <a:rPr lang="en-US" sz="1200" dirty="0" err="1">
                  <a:latin typeface="Rockwell" panose="02060603020205020403" pitchFamily="18" charset="0"/>
                </a:rPr>
                <a:t>Meghana</a:t>
              </a:r>
              <a:r>
                <a:rPr lang="en-US" sz="1200" dirty="0">
                  <a:latin typeface="Rockwell" panose="02060603020205020403" pitchFamily="18" charset="0"/>
                </a:rPr>
                <a:t> Raj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2011</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Thriller, Drama</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smtClean="0">
                <a:latin typeface="Rockwell" panose="02060603020205020403" pitchFamily="18" charset="0"/>
              </a:endParaRPr>
            </a:p>
          </p:txBody>
        </p:sp>
      </p:grpSp>
      <p:grpSp>
        <p:nvGrpSpPr>
          <p:cNvPr id="8" name="Group 7"/>
          <p:cNvGrpSpPr/>
          <p:nvPr/>
        </p:nvGrpSpPr>
        <p:grpSpPr>
          <a:xfrm>
            <a:off x="8658971" y="750356"/>
            <a:ext cx="3015574" cy="5506640"/>
            <a:chOff x="1000871" y="649115"/>
            <a:chExt cx="3015574" cy="5506640"/>
          </a:xfrm>
        </p:grpSpPr>
        <p:sp>
          <p:nvSpPr>
            <p:cNvPr id="9" name="TextBox 8"/>
            <p:cNvSpPr txBox="1"/>
            <p:nvPr/>
          </p:nvSpPr>
          <p:spPr>
            <a:xfrm>
              <a:off x="1038622" y="4955426"/>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Velayudham</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Vijay, </a:t>
              </a:r>
              <a:r>
                <a:rPr lang="en-US" sz="1200" dirty="0" err="1">
                  <a:latin typeface="Rockwell" panose="02060603020205020403" pitchFamily="18" charset="0"/>
                </a:rPr>
                <a:t>Genelia</a:t>
              </a:r>
              <a:r>
                <a:rPr lang="en-US" sz="1200" dirty="0">
                  <a:latin typeface="Rockwell" panose="02060603020205020403" pitchFamily="18" charset="0"/>
                </a:rPr>
                <a:t>, </a:t>
              </a:r>
              <a:r>
                <a:rPr lang="en-US" sz="1200" dirty="0" err="1">
                  <a:latin typeface="Rockwell" panose="02060603020205020403" pitchFamily="18" charset="0"/>
                </a:rPr>
                <a:t>Hansika</a:t>
              </a:r>
              <a:r>
                <a:rPr lang="en-US" sz="1200" dirty="0">
                  <a:latin typeface="Rockwell" panose="02060603020205020403" pitchFamily="18" charset="0"/>
                </a:rPr>
                <a:t> </a:t>
              </a:r>
              <a:r>
                <a:rPr lang="en-US" sz="1200" dirty="0" err="1">
                  <a:latin typeface="Rockwell" panose="02060603020205020403" pitchFamily="18" charset="0"/>
                </a:rPr>
                <a:t>Motwani</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2011</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6"/>
                </a:rPr>
                <a:t>Promo Link</a:t>
              </a:r>
              <a:endParaRPr lang="en-US" sz="1200" dirty="0" smtClean="0">
                <a:latin typeface="Rockwell" panose="02060603020205020403" pitchFamily="18"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871" y="649115"/>
              <a:ext cx="3015574" cy="4004913"/>
            </a:xfrm>
            <a:prstGeom prst="rect">
              <a:avLst/>
            </a:prstGeom>
          </p:spPr>
        </p:pic>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884397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47743" y="681547"/>
            <a:ext cx="2940071" cy="5510502"/>
            <a:chOff x="4603718" y="871706"/>
            <a:chExt cx="2940071" cy="551050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18" y="871706"/>
              <a:ext cx="2844322" cy="3792429"/>
            </a:xfrm>
            <a:prstGeom prst="rect">
              <a:avLst/>
            </a:prstGeom>
          </p:spPr>
        </p:pic>
        <p:sp>
          <p:nvSpPr>
            <p:cNvPr id="4" name="TextBox 3"/>
            <p:cNvSpPr txBox="1"/>
            <p:nvPr/>
          </p:nvSpPr>
          <p:spPr>
            <a:xfrm>
              <a:off x="4603718" y="5181879"/>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Abhay</a:t>
              </a:r>
              <a:r>
                <a:rPr lang="en-US" sz="1200" b="1" dirty="0">
                  <a:solidFill>
                    <a:schemeClr val="accent6"/>
                  </a:solidFill>
                  <a:latin typeface="Rockwell" panose="02060603020205020403" pitchFamily="18" charset="0"/>
                </a:rPr>
                <a:t> - (Kannada)</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Darshan</a:t>
              </a:r>
              <a:r>
                <a:rPr lang="en-US" sz="1200" dirty="0">
                  <a:latin typeface="Rockwell" panose="02060603020205020403" pitchFamily="18" charset="0"/>
                </a:rPr>
                <a:t>, </a:t>
              </a:r>
              <a:r>
                <a:rPr lang="en-US" sz="1200" dirty="0" err="1">
                  <a:latin typeface="Rockwell" panose="02060603020205020403" pitchFamily="18" charset="0"/>
                </a:rPr>
                <a:t>Arti</a:t>
              </a:r>
              <a:r>
                <a:rPr lang="en-US" sz="1200" dirty="0">
                  <a:latin typeface="Rockwell" panose="02060603020205020403" pitchFamily="18" charset="0"/>
                </a:rPr>
                <a:t> Thakur, Pradeep </a:t>
              </a:r>
              <a:r>
                <a:rPr lang="en-US" sz="1200" dirty="0" err="1">
                  <a:latin typeface="Rockwell" panose="02060603020205020403" pitchFamily="18" charset="0"/>
                </a:rPr>
                <a:t>Rawat</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2009</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Action</a:t>
              </a:r>
            </a:p>
            <a:p>
              <a:pPr algn="ctr"/>
              <a:r>
                <a:rPr lang="en-US" sz="1200" dirty="0" smtClean="0">
                  <a:latin typeface="Rockwell" panose="02060603020205020403" pitchFamily="18" charset="0"/>
                  <a:hlinkClick r:id="rId3"/>
                </a:rPr>
                <a:t>Promo Link</a:t>
              </a:r>
              <a:endParaRPr lang="en-US" sz="1200" dirty="0">
                <a:latin typeface="Rockwell" panose="02060603020205020403" pitchFamily="18" charset="0"/>
              </a:endParaRPr>
            </a:p>
          </p:txBody>
        </p:sp>
      </p:grpSp>
      <p:grpSp>
        <p:nvGrpSpPr>
          <p:cNvPr id="5" name="Group 4"/>
          <p:cNvGrpSpPr/>
          <p:nvPr/>
        </p:nvGrpSpPr>
        <p:grpSpPr>
          <a:xfrm>
            <a:off x="1120505" y="681547"/>
            <a:ext cx="2940071" cy="5510503"/>
            <a:chOff x="1120505" y="681547"/>
            <a:chExt cx="2940071" cy="5510503"/>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2569" y="681547"/>
              <a:ext cx="2795945" cy="3886779"/>
            </a:xfrm>
            <a:prstGeom prst="rect">
              <a:avLst/>
            </a:prstGeom>
          </p:spPr>
        </p:pic>
        <p:sp>
          <p:nvSpPr>
            <p:cNvPr id="7" name="TextBox 6"/>
            <p:cNvSpPr txBox="1"/>
            <p:nvPr/>
          </p:nvSpPr>
          <p:spPr>
            <a:xfrm>
              <a:off x="1120505" y="4991721"/>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Modalaasala</a:t>
              </a:r>
              <a:r>
                <a:rPr lang="en-US" sz="1200" b="1" dirty="0">
                  <a:solidFill>
                    <a:schemeClr val="accent6"/>
                  </a:solidFill>
                  <a:latin typeface="Rockwell" panose="02060603020205020403" pitchFamily="18" charset="0"/>
                </a:rPr>
                <a:t> - (Kannada)</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Yash</a:t>
              </a:r>
              <a:r>
                <a:rPr lang="en-US" sz="1200" dirty="0">
                  <a:latin typeface="Rockwell" panose="02060603020205020403" pitchFamily="18" charset="0"/>
                </a:rPr>
                <a:t>, </a:t>
              </a:r>
              <a:r>
                <a:rPr lang="en-US" sz="1200" dirty="0" err="1">
                  <a:latin typeface="Rockwell" panose="02060603020205020403" pitchFamily="18" charset="0"/>
                </a:rPr>
                <a:t>Bhama</a:t>
              </a:r>
              <a:r>
                <a:rPr lang="en-US" sz="1200" dirty="0">
                  <a:latin typeface="Rockwell" panose="02060603020205020403" pitchFamily="18" charset="0"/>
                </a:rPr>
                <a:t>, </a:t>
              </a:r>
              <a:r>
                <a:rPr lang="en-US" sz="1200" dirty="0" err="1">
                  <a:latin typeface="Rockwell" panose="02060603020205020403" pitchFamily="18" charset="0"/>
                </a:rPr>
                <a:t>Yogesh</a:t>
              </a:r>
              <a:r>
                <a:rPr lang="en-US" sz="1200" dirty="0">
                  <a:latin typeface="Rockwell" panose="02060603020205020403" pitchFamily="18" charset="0"/>
                </a:rPr>
                <a:t> Narayan, </a:t>
              </a:r>
              <a:r>
                <a:rPr lang="en-US" sz="1200" dirty="0" err="1">
                  <a:latin typeface="Rockwell" panose="02060603020205020403" pitchFamily="18" charset="0"/>
                </a:rPr>
                <a:t>Avinash</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2010</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Romance, Comedy</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smtClean="0">
                <a:latin typeface="Rockwell" panose="02060603020205020403" pitchFamily="18" charset="0"/>
              </a:endParaRPr>
            </a:p>
          </p:txBody>
        </p:sp>
      </p:grpSp>
      <p:grpSp>
        <p:nvGrpSpPr>
          <p:cNvPr id="8" name="Group 7"/>
          <p:cNvGrpSpPr/>
          <p:nvPr/>
        </p:nvGrpSpPr>
        <p:grpSpPr>
          <a:xfrm>
            <a:off x="8174982" y="681547"/>
            <a:ext cx="2631227" cy="5695169"/>
            <a:chOff x="4749230" y="638315"/>
            <a:chExt cx="2631227" cy="5695169"/>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9230" y="638315"/>
              <a:ext cx="2615320" cy="3981854"/>
            </a:xfrm>
            <a:prstGeom prst="rect">
              <a:avLst/>
            </a:prstGeom>
          </p:spPr>
        </p:pic>
        <p:sp>
          <p:nvSpPr>
            <p:cNvPr id="10" name="Rectangle 3"/>
            <p:cNvSpPr>
              <a:spLocks noChangeArrowheads="1"/>
            </p:cNvSpPr>
            <p:nvPr/>
          </p:nvSpPr>
          <p:spPr bwMode="auto">
            <a:xfrm>
              <a:off x="4749230" y="4948489"/>
              <a:ext cx="2631227" cy="1384995"/>
            </a:xfrm>
            <a:prstGeom prst="rect">
              <a:avLst/>
            </a:prstGeom>
            <a:noFill/>
          </p:spPr>
          <p:txBody>
            <a:bodyPr wrap="square" rtlCol="0">
              <a:spAutoFit/>
            </a:bodyPr>
            <a:lstStyle/>
            <a:p>
              <a:pPr algn="ctr"/>
              <a:r>
                <a:rPr lang="en-US" altLang="en-US" sz="1200" b="1" dirty="0" err="1">
                  <a:solidFill>
                    <a:schemeClr val="accent6"/>
                  </a:solidFill>
                  <a:latin typeface="Rockwell" panose="02060603020205020403" pitchFamily="18" charset="0"/>
                </a:rPr>
                <a:t>Krishnarjuna</a:t>
              </a:r>
              <a:r>
                <a:rPr lang="en-US" altLang="en-US" sz="1200" b="1" dirty="0">
                  <a:solidFill>
                    <a:schemeClr val="accent6"/>
                  </a:solidFill>
                  <a:latin typeface="Rockwell" panose="02060603020205020403" pitchFamily="18" charset="0"/>
                </a:rPr>
                <a:t> - (Telugu)</a:t>
              </a:r>
              <a:r>
                <a:rPr lang="en-US" altLang="en-US" sz="1200" b="1" dirty="0">
                  <a:latin typeface="Rockwell" panose="02060603020205020403" pitchFamily="18" charset="0"/>
                </a:rPr>
                <a:t/>
              </a:r>
              <a:br>
                <a:rPr lang="en-US" altLang="en-US" sz="1200" b="1" dirty="0">
                  <a:latin typeface="Rockwell" panose="02060603020205020403" pitchFamily="18" charset="0"/>
                </a:rPr>
              </a:br>
              <a:r>
                <a:rPr lang="en-US" altLang="en-US" sz="1200" b="1" dirty="0" err="1">
                  <a:latin typeface="Rockwell" panose="02060603020205020403" pitchFamily="18" charset="0"/>
                </a:rPr>
                <a:t>Starcast</a:t>
              </a:r>
              <a:r>
                <a:rPr lang="en-US" altLang="en-US" sz="1200" b="1" dirty="0">
                  <a:latin typeface="Rockwell" panose="02060603020205020403" pitchFamily="18" charset="0"/>
                </a:rPr>
                <a:t>: </a:t>
              </a:r>
              <a:r>
                <a:rPr lang="en-US" altLang="en-US" sz="1200" b="1" dirty="0" err="1">
                  <a:latin typeface="Rockwell" panose="02060603020205020403" pitchFamily="18" charset="0"/>
                </a:rPr>
                <a:t>Nagarjuna</a:t>
              </a:r>
              <a:r>
                <a:rPr lang="en-US" altLang="en-US" sz="1200" b="1" dirty="0">
                  <a:latin typeface="Rockwell" panose="02060603020205020403" pitchFamily="18" charset="0"/>
                </a:rPr>
                <a:t>, </a:t>
              </a:r>
              <a:r>
                <a:rPr lang="en-US" altLang="en-US" sz="1200" b="1" dirty="0" err="1">
                  <a:latin typeface="Rockwell" panose="02060603020205020403" pitchFamily="18" charset="0"/>
                </a:rPr>
                <a:t>Manoj</a:t>
              </a:r>
              <a:r>
                <a:rPr lang="en-US" altLang="en-US" sz="1200" b="1" dirty="0">
                  <a:latin typeface="Rockwell" panose="02060603020205020403" pitchFamily="18" charset="0"/>
                </a:rPr>
                <a:t/>
              </a:r>
              <a:br>
                <a:rPr lang="en-US" altLang="en-US" sz="1200" b="1" dirty="0">
                  <a:latin typeface="Rockwell" panose="02060603020205020403" pitchFamily="18" charset="0"/>
                </a:rPr>
              </a:br>
              <a:r>
                <a:rPr lang="en-US" altLang="en-US" sz="1200" b="1" dirty="0">
                  <a:latin typeface="Rockwell" panose="02060603020205020403" pitchFamily="18" charset="0"/>
                </a:rPr>
                <a:t>Release Year: 2008</a:t>
              </a:r>
              <a:br>
                <a:rPr lang="en-US" altLang="en-US" sz="1200" b="1" dirty="0">
                  <a:latin typeface="Rockwell" panose="02060603020205020403" pitchFamily="18" charset="0"/>
                </a:rPr>
              </a:br>
              <a:r>
                <a:rPr lang="en-US" altLang="en-US" sz="1200" b="1" dirty="0">
                  <a:latin typeface="Rockwell" panose="02060603020205020403" pitchFamily="18" charset="0"/>
                </a:rPr>
                <a:t>Genre: Action, Fantasy, Entertainment</a:t>
              </a:r>
              <a:br>
                <a:rPr lang="en-US" altLang="en-US" sz="1200" b="1" dirty="0">
                  <a:latin typeface="Rockwell" panose="02060603020205020403" pitchFamily="18" charset="0"/>
                </a:rPr>
              </a:br>
              <a:r>
                <a:rPr lang="en-US" altLang="en-US" sz="1200" b="1" dirty="0" smtClean="0">
                  <a:latin typeface="Rockwell" panose="02060603020205020403" pitchFamily="18" charset="0"/>
                  <a:hlinkClick r:id="rId7"/>
                </a:rPr>
                <a:t>Promo Link</a:t>
              </a:r>
              <a:r>
                <a:rPr lang="en-US" altLang="en-US" sz="1200" b="1" dirty="0" smtClean="0">
                  <a:latin typeface="Rockwell" panose="02060603020205020403" pitchFamily="18" charset="0"/>
                </a:rPr>
                <a:t> </a:t>
              </a:r>
              <a:endParaRPr lang="en-US" altLang="en-US" sz="1200" b="1" dirty="0">
                <a:latin typeface="Rockwell" panose="02060603020205020403" pitchFamily="18" charset="0"/>
              </a:endParaRPr>
            </a:p>
            <a:p>
              <a:pPr algn="ctr"/>
              <a:endParaRPr lang="en-US" altLang="en-US" sz="1200" b="1" dirty="0">
                <a:latin typeface="Rockwell" panose="02060603020205020403" pitchFamily="18" charset="0"/>
              </a:endParaRPr>
            </a:p>
          </p:txBody>
        </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3823153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87205" y="509954"/>
            <a:ext cx="2940071" cy="5310407"/>
            <a:chOff x="8082588" y="666346"/>
            <a:chExt cx="2940071" cy="5310407"/>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3790" y="666346"/>
              <a:ext cx="2918869" cy="3889895"/>
            </a:xfrm>
            <a:prstGeom prst="rect">
              <a:avLst/>
            </a:prstGeom>
          </p:spPr>
        </p:pic>
        <p:sp>
          <p:nvSpPr>
            <p:cNvPr id="4" name="TextBox 3"/>
            <p:cNvSpPr txBox="1"/>
            <p:nvPr/>
          </p:nvSpPr>
          <p:spPr>
            <a:xfrm>
              <a:off x="8082588" y="4961090"/>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Yaradi</a:t>
              </a:r>
              <a:r>
                <a:rPr lang="en-US" sz="1200" b="1" dirty="0">
                  <a:solidFill>
                    <a:schemeClr val="accent6"/>
                  </a:solidFill>
                  <a:latin typeface="Rockwell" panose="02060603020205020403" pitchFamily="18" charset="0"/>
                </a:rPr>
                <a:t> Nee </a:t>
              </a:r>
              <a:r>
                <a:rPr lang="en-US" sz="1200" b="1" dirty="0" err="1">
                  <a:solidFill>
                    <a:schemeClr val="accent6"/>
                  </a:solidFill>
                  <a:latin typeface="Rockwell" panose="02060603020205020403" pitchFamily="18" charset="0"/>
                </a:rPr>
                <a:t>Mohini</a:t>
              </a:r>
              <a:r>
                <a:rPr lang="en-US" sz="1200" b="1" dirty="0">
                  <a:solidFill>
                    <a:schemeClr val="accent6"/>
                  </a:solidFill>
                  <a:latin typeface="Rockwell" panose="02060603020205020403" pitchFamily="18" charset="0"/>
                </a:rPr>
                <a:t> - (Tamil)</a:t>
              </a:r>
              <a:br>
                <a:rPr lang="en-US" sz="1200" b="1"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Dhanush</a:t>
              </a:r>
              <a:r>
                <a:rPr lang="en-US" sz="1200" dirty="0">
                  <a:latin typeface="Rockwell" panose="02060603020205020403" pitchFamily="18" charset="0"/>
                </a:rPr>
                <a:t>, </a:t>
              </a:r>
              <a:r>
                <a:rPr lang="en-US" sz="1200" dirty="0" err="1">
                  <a:latin typeface="Rockwell" panose="02060603020205020403" pitchFamily="18" charset="0"/>
                </a:rPr>
                <a:t>Nayantara</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2008</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Romance </a:t>
              </a:r>
            </a:p>
            <a:p>
              <a:pPr algn="ctr"/>
              <a:r>
                <a:rPr lang="en-US" sz="1200" dirty="0" smtClean="0">
                  <a:latin typeface="Rockwell" panose="02060603020205020403" pitchFamily="18" charset="0"/>
                  <a:hlinkClick r:id="rId3"/>
                </a:rPr>
                <a:t>Promo Link</a:t>
              </a:r>
              <a:endParaRPr lang="en-US" sz="1200" dirty="0">
                <a:latin typeface="Rockwell" panose="02060603020205020403" pitchFamily="18" charset="0"/>
              </a:endParaRPr>
            </a:p>
          </p:txBody>
        </p:sp>
      </p:grpSp>
      <p:grpSp>
        <p:nvGrpSpPr>
          <p:cNvPr id="5" name="Group 4"/>
          <p:cNvGrpSpPr/>
          <p:nvPr/>
        </p:nvGrpSpPr>
        <p:grpSpPr>
          <a:xfrm>
            <a:off x="4739461" y="509954"/>
            <a:ext cx="2959334" cy="5402741"/>
            <a:chOff x="4691938" y="782826"/>
            <a:chExt cx="2959334" cy="5402741"/>
          </a:xfrm>
        </p:grpSpPr>
        <p:sp>
          <p:nvSpPr>
            <p:cNvPr id="6" name="TextBox 5"/>
            <p:cNvSpPr txBox="1"/>
            <p:nvPr/>
          </p:nvSpPr>
          <p:spPr>
            <a:xfrm>
              <a:off x="4691938" y="4985238"/>
              <a:ext cx="2940071" cy="1200329"/>
            </a:xfrm>
            <a:prstGeom prst="rect">
              <a:avLst/>
            </a:prstGeom>
            <a:noFill/>
          </p:spPr>
          <p:txBody>
            <a:bodyPr wrap="square" rtlCol="0">
              <a:spAutoFit/>
            </a:bodyPr>
            <a:lstStyle>
              <a:defPPr>
                <a:defRPr lang="en-US"/>
              </a:defPPr>
              <a:lvl1pPr>
                <a:defRPr sz="1200" b="1"/>
              </a:lvl1pPr>
            </a:lstStyle>
            <a:p>
              <a:pPr algn="ctr"/>
              <a:r>
                <a:rPr lang="en-US" dirty="0" err="1">
                  <a:solidFill>
                    <a:schemeClr val="accent6"/>
                  </a:solidFill>
                  <a:latin typeface="Rockwell" panose="02060603020205020403" pitchFamily="18" charset="0"/>
                </a:rPr>
                <a:t>Gaja</a:t>
              </a:r>
              <a:r>
                <a:rPr lang="en-US" dirty="0">
                  <a:solidFill>
                    <a:schemeClr val="accent6"/>
                  </a:solidFill>
                  <a:latin typeface="Rockwell" panose="02060603020205020403" pitchFamily="18" charset="0"/>
                </a:rPr>
                <a:t> - (Kannada)</a:t>
              </a:r>
              <a:r>
                <a:rPr lang="en-US" dirty="0">
                  <a:latin typeface="Rockwell" panose="02060603020205020403" pitchFamily="18" charset="0"/>
                </a:rPr>
                <a:t/>
              </a:r>
              <a:br>
                <a:rPr lang="en-US" dirty="0">
                  <a:latin typeface="Rockwell" panose="02060603020205020403" pitchFamily="18" charset="0"/>
                </a:rPr>
              </a:br>
              <a:r>
                <a:rPr lang="en-US" dirty="0" err="1">
                  <a:latin typeface="Rockwell" panose="02060603020205020403" pitchFamily="18" charset="0"/>
                </a:rPr>
                <a:t>Starcast</a:t>
              </a:r>
              <a:r>
                <a:rPr lang="en-US" dirty="0">
                  <a:latin typeface="Rockwell" panose="02060603020205020403" pitchFamily="18" charset="0"/>
                </a:rPr>
                <a:t>: </a:t>
              </a:r>
              <a:r>
                <a:rPr lang="en-US" dirty="0" err="1">
                  <a:latin typeface="Rockwell" panose="02060603020205020403" pitchFamily="18" charset="0"/>
                </a:rPr>
                <a:t>Darshan</a:t>
              </a:r>
              <a:r>
                <a:rPr lang="en-US" dirty="0">
                  <a:latin typeface="Rockwell" panose="02060603020205020403" pitchFamily="18" charset="0"/>
                </a:rPr>
                <a:t>, </a:t>
              </a:r>
              <a:r>
                <a:rPr lang="en-US" dirty="0" err="1">
                  <a:latin typeface="Rockwell" panose="02060603020205020403" pitchFamily="18" charset="0"/>
                </a:rPr>
                <a:t>Naya</a:t>
              </a:r>
              <a:r>
                <a:rPr lang="en-US" dirty="0">
                  <a:latin typeface="Rockwell" panose="02060603020205020403" pitchFamily="18" charset="0"/>
                </a:rPr>
                <a:t> </a:t>
              </a:r>
              <a:r>
                <a:rPr lang="en-US" dirty="0" err="1">
                  <a:latin typeface="Rockwell" panose="02060603020205020403" pitchFamily="18" charset="0"/>
                </a:rPr>
                <a:t>Naik</a:t>
              </a:r>
              <a:r>
                <a:rPr lang="en-US" dirty="0">
                  <a:latin typeface="Rockwell" panose="02060603020205020403" pitchFamily="18" charset="0"/>
                </a:rPr>
                <a:t>, Pradeep </a:t>
              </a:r>
              <a:r>
                <a:rPr lang="en-US" dirty="0" err="1">
                  <a:latin typeface="Rockwell" panose="02060603020205020403" pitchFamily="18" charset="0"/>
                </a:rPr>
                <a:t>Rawat</a:t>
              </a:r>
              <a:r>
                <a:rPr lang="en-US" dirty="0">
                  <a:latin typeface="Rockwell" panose="02060603020205020403" pitchFamily="18" charset="0"/>
                </a:rPr>
                <a:t/>
              </a:r>
              <a:br>
                <a:rPr lang="en-US" dirty="0">
                  <a:latin typeface="Rockwell" panose="02060603020205020403" pitchFamily="18" charset="0"/>
                </a:rPr>
              </a:br>
              <a:r>
                <a:rPr lang="en-US" dirty="0">
                  <a:latin typeface="Rockwell" panose="02060603020205020403" pitchFamily="18" charset="0"/>
                </a:rPr>
                <a:t>Release Year: 2008</a:t>
              </a:r>
              <a:br>
                <a:rPr lang="en-US" dirty="0">
                  <a:latin typeface="Rockwell" panose="02060603020205020403" pitchFamily="18" charset="0"/>
                </a:rPr>
              </a:br>
              <a:r>
                <a:rPr lang="en-US" dirty="0">
                  <a:latin typeface="Rockwell" panose="02060603020205020403" pitchFamily="18" charset="0"/>
                </a:rPr>
                <a:t>Genre: Action</a:t>
              </a:r>
              <a:br>
                <a:rPr lang="en-US" dirty="0">
                  <a:latin typeface="Rockwell" panose="02060603020205020403" pitchFamily="18" charset="0"/>
                </a:rPr>
              </a:br>
              <a:r>
                <a:rPr lang="en-US" dirty="0" smtClean="0">
                  <a:latin typeface="Rockwell" panose="02060603020205020403" pitchFamily="18" charset="0"/>
                  <a:hlinkClick r:id="rId4"/>
                </a:rPr>
                <a:t>Promo Link</a:t>
              </a:r>
              <a:endParaRPr lang="en-US" dirty="0">
                <a:latin typeface="Rockwell" panose="02060603020205020403"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558" y="782826"/>
              <a:ext cx="2919714" cy="3818694"/>
            </a:xfrm>
            <a:prstGeom prst="rect">
              <a:avLst/>
            </a:prstGeom>
          </p:spPr>
        </p:pic>
      </p:grpSp>
      <p:grpSp>
        <p:nvGrpSpPr>
          <p:cNvPr id="11" name="Group 10"/>
          <p:cNvGrpSpPr/>
          <p:nvPr/>
        </p:nvGrpSpPr>
        <p:grpSpPr>
          <a:xfrm>
            <a:off x="8491717" y="639969"/>
            <a:ext cx="2940071" cy="5365058"/>
            <a:chOff x="8302810" y="676311"/>
            <a:chExt cx="2940071" cy="5365058"/>
          </a:xfrm>
        </p:grpSpPr>
        <p:sp>
          <p:nvSpPr>
            <p:cNvPr id="12" name="TextBox 11"/>
            <p:cNvSpPr txBox="1"/>
            <p:nvPr/>
          </p:nvSpPr>
          <p:spPr>
            <a:xfrm>
              <a:off x="8302810" y="4841040"/>
              <a:ext cx="2940071" cy="1200329"/>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Aegan</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Ajith</a:t>
              </a:r>
              <a:r>
                <a:rPr lang="en-US" sz="1200" dirty="0">
                  <a:latin typeface="Rockwell" panose="02060603020205020403" pitchFamily="18" charset="0"/>
                </a:rPr>
                <a:t>, </a:t>
              </a:r>
              <a:r>
                <a:rPr lang="en-US" sz="1200" dirty="0" err="1">
                  <a:latin typeface="Rockwell" panose="02060603020205020403" pitchFamily="18" charset="0"/>
                </a:rPr>
                <a:t>Nayantara</a:t>
              </a:r>
              <a:r>
                <a:rPr lang="en-US" sz="1200" dirty="0">
                  <a:latin typeface="Rockwell" panose="02060603020205020403" pitchFamily="18" charset="0"/>
                </a:rPr>
                <a:t>, </a:t>
              </a:r>
              <a:r>
                <a:rPr lang="en-US" sz="1200" dirty="0" err="1">
                  <a:latin typeface="Rockwell" panose="02060603020205020403" pitchFamily="18" charset="0"/>
                </a:rPr>
                <a:t>Navdeep</a:t>
              </a:r>
              <a:r>
                <a:rPr lang="en-US" sz="1200" dirty="0">
                  <a:latin typeface="Rockwell" panose="02060603020205020403" pitchFamily="18" charset="0"/>
                </a:rPr>
                <a:t>, </a:t>
              </a:r>
              <a:r>
                <a:rPr lang="en-US" sz="1200" dirty="0" err="1">
                  <a:latin typeface="Rockwell" panose="02060603020205020403" pitchFamily="18" charset="0"/>
                </a:rPr>
                <a:t>Suman</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2008</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6"/>
                </a:rPr>
                <a:t>Promo Link</a:t>
              </a:r>
              <a:endParaRPr lang="en-US" sz="1200" dirty="0">
                <a:latin typeface="Rockwell" panose="02060603020205020403" pitchFamily="18" charset="0"/>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0626" y="676311"/>
              <a:ext cx="2522422" cy="3738946"/>
            </a:xfrm>
            <a:prstGeom prst="rect">
              <a:avLst/>
            </a:prstGeom>
          </p:spPr>
        </p:pic>
      </p:gr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5343658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5169"/>
            <a:ext cx="1594668" cy="1512277"/>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grpSp>
        <p:nvGrpSpPr>
          <p:cNvPr id="15" name="Group 14"/>
          <p:cNvGrpSpPr/>
          <p:nvPr/>
        </p:nvGrpSpPr>
        <p:grpSpPr>
          <a:xfrm>
            <a:off x="1594668" y="608819"/>
            <a:ext cx="2967688" cy="5497463"/>
            <a:chOff x="8236498" y="574509"/>
            <a:chExt cx="2967688" cy="5497463"/>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98" y="574509"/>
              <a:ext cx="2931335" cy="4114799"/>
            </a:xfrm>
            <a:prstGeom prst="rect">
              <a:avLst/>
            </a:prstGeom>
          </p:spPr>
        </p:pic>
        <p:sp>
          <p:nvSpPr>
            <p:cNvPr id="21" name="TextBox 20"/>
            <p:cNvSpPr txBox="1"/>
            <p:nvPr/>
          </p:nvSpPr>
          <p:spPr>
            <a:xfrm>
              <a:off x="8264115" y="5056309"/>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Balram</a:t>
              </a:r>
              <a:r>
                <a:rPr lang="en-US" sz="1200" b="1" dirty="0">
                  <a:solidFill>
                    <a:schemeClr val="accent6"/>
                  </a:solidFill>
                  <a:latin typeface="Rockwell" panose="02060603020205020403" pitchFamily="18" charset="0"/>
                </a:rPr>
                <a:t> V/S </a:t>
              </a:r>
              <a:r>
                <a:rPr lang="en-US" sz="1200" b="1" dirty="0" err="1">
                  <a:solidFill>
                    <a:schemeClr val="accent6"/>
                  </a:solidFill>
                  <a:latin typeface="Rockwell" panose="02060603020205020403" pitchFamily="18" charset="0"/>
                </a:rPr>
                <a:t>Tharadas</a:t>
              </a:r>
              <a:r>
                <a:rPr lang="en-US" sz="1200" b="1" dirty="0">
                  <a:solidFill>
                    <a:schemeClr val="accent6"/>
                  </a:solidFill>
                  <a:latin typeface="Rockwell" panose="02060603020205020403" pitchFamily="18" charset="0"/>
                </a:rPr>
                <a:t> - (</a:t>
              </a:r>
              <a:r>
                <a:rPr lang="en-US" sz="1200" b="1" dirty="0" smtClean="0">
                  <a:solidFill>
                    <a:schemeClr val="accent6"/>
                  </a:solidFill>
                  <a:latin typeface="Rockwell" panose="02060603020205020403" pitchFamily="18" charset="0"/>
                </a:rPr>
                <a:t>Malayalam)</a:t>
              </a:r>
              <a:r>
                <a:rPr lang="en-US" sz="1200" dirty="0">
                  <a:solidFill>
                    <a:schemeClr val="accent6"/>
                  </a:solidFill>
                  <a:latin typeface="Rockwell" panose="02060603020205020403" pitchFamily="18" charset="0"/>
                </a:rPr>
                <a:t/>
              </a:r>
              <a:br>
                <a:rPr lang="en-US" sz="1200" dirty="0">
                  <a:solidFill>
                    <a:schemeClr val="accent6"/>
                  </a:solidFill>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Mamooty</a:t>
              </a:r>
              <a:r>
                <a:rPr lang="en-US" sz="1200" dirty="0">
                  <a:latin typeface="Rockwell" panose="02060603020205020403" pitchFamily="18" charset="0"/>
                </a:rPr>
                <a:t>, Katrina </a:t>
              </a:r>
              <a:r>
                <a:rPr lang="en-US" sz="1200" dirty="0" err="1">
                  <a:latin typeface="Rockwell" panose="02060603020205020403" pitchFamily="18" charset="0"/>
                </a:rPr>
                <a:t>Kaif</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2006</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7"/>
                </a:rPr>
                <a:t>Promo Link</a:t>
              </a:r>
              <a:endParaRPr lang="en-US" sz="1200" dirty="0">
                <a:latin typeface="Rockwell" panose="02060603020205020403" pitchFamily="18" charset="0"/>
              </a:endParaRPr>
            </a:p>
          </p:txBody>
        </p:sp>
      </p:grpSp>
      <p:grpSp>
        <p:nvGrpSpPr>
          <p:cNvPr id="22" name="Group 21"/>
          <p:cNvGrpSpPr/>
          <p:nvPr/>
        </p:nvGrpSpPr>
        <p:grpSpPr>
          <a:xfrm>
            <a:off x="5079425" y="661892"/>
            <a:ext cx="2940071" cy="5444390"/>
            <a:chOff x="4887557" y="680303"/>
            <a:chExt cx="2940071" cy="5444390"/>
          </a:xfrm>
        </p:grpSpPr>
        <p:sp>
          <p:nvSpPr>
            <p:cNvPr id="23" name="TextBox 22"/>
            <p:cNvSpPr txBox="1"/>
            <p:nvPr/>
          </p:nvSpPr>
          <p:spPr>
            <a:xfrm>
              <a:off x="4887557" y="5109030"/>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Rakshasha</a:t>
              </a:r>
              <a:r>
                <a:rPr lang="en-US" sz="1200" b="1" dirty="0">
                  <a:solidFill>
                    <a:schemeClr val="accent6"/>
                  </a:solidFill>
                  <a:latin typeface="Rockwell" panose="02060603020205020403" pitchFamily="18" charset="0"/>
                </a:rPr>
                <a:t> - (Kannada)</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Shivraj</a:t>
              </a:r>
              <a:r>
                <a:rPr lang="en-US" sz="1200" dirty="0">
                  <a:latin typeface="Rockwell" panose="02060603020205020403" pitchFamily="18" charset="0"/>
                </a:rPr>
                <a:t> Kumar, </a:t>
              </a:r>
              <a:r>
                <a:rPr lang="en-US" sz="1200" dirty="0" err="1">
                  <a:latin typeface="Rockwell" panose="02060603020205020403" pitchFamily="18" charset="0"/>
                </a:rPr>
                <a:t>Gajala</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2005</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8"/>
                </a:rPr>
                <a:t>Promo Link</a:t>
              </a:r>
              <a:endParaRPr lang="en-US" sz="1200" dirty="0">
                <a:latin typeface="Rockwell" panose="02060603020205020403" pitchFamily="18" charset="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9220" y="680303"/>
              <a:ext cx="2569598" cy="3808876"/>
            </a:xfrm>
            <a:prstGeom prst="rect">
              <a:avLst/>
            </a:prstGeom>
          </p:spPr>
        </p:pic>
      </p:grpSp>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grpSp>
        <p:nvGrpSpPr>
          <p:cNvPr id="18" name="Group 17"/>
          <p:cNvGrpSpPr/>
          <p:nvPr/>
        </p:nvGrpSpPr>
        <p:grpSpPr>
          <a:xfrm>
            <a:off x="8320777" y="608819"/>
            <a:ext cx="2940071" cy="5390909"/>
            <a:chOff x="968349" y="868492"/>
            <a:chExt cx="2940071" cy="5390909"/>
          </a:xfrm>
        </p:grpSpPr>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2928" y="868492"/>
              <a:ext cx="2844322" cy="3795643"/>
            </a:xfrm>
            <a:prstGeom prst="rect">
              <a:avLst/>
            </a:prstGeom>
          </p:spPr>
        </p:pic>
        <p:sp>
          <p:nvSpPr>
            <p:cNvPr id="29" name="TextBox 28"/>
            <p:cNvSpPr txBox="1"/>
            <p:nvPr/>
          </p:nvSpPr>
          <p:spPr>
            <a:xfrm>
              <a:off x="968349" y="5243738"/>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Vasigara</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Vijay, </a:t>
              </a:r>
              <a:r>
                <a:rPr lang="en-US" sz="1200" dirty="0" err="1">
                  <a:latin typeface="Rockwell" panose="02060603020205020403" pitchFamily="18" charset="0"/>
                </a:rPr>
                <a:t>Sneha</a:t>
              </a:r>
              <a:r>
                <a:rPr lang="en-US" sz="1200" dirty="0">
                  <a:latin typeface="Rockwell" panose="02060603020205020403" pitchFamily="18" charset="0"/>
                </a:rPr>
                <a:t>, Nasser</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Romance</a:t>
              </a:r>
              <a:br>
                <a:rPr lang="en-US" sz="1200" dirty="0">
                  <a:latin typeface="Rockwell" panose="02060603020205020403" pitchFamily="18" charset="0"/>
                </a:rPr>
              </a:br>
              <a:r>
                <a:rPr lang="en-US" sz="1200" dirty="0" smtClean="0">
                  <a:latin typeface="Rockwell" panose="02060603020205020403" pitchFamily="18" charset="0"/>
                  <a:hlinkClick r:id="rId12"/>
                </a:rPr>
                <a:t>Promo Link</a:t>
              </a:r>
              <a:endParaRPr lang="en-US" sz="1200" dirty="0" smtClean="0">
                <a:latin typeface="Rockwell" panose="02060603020205020403" pitchFamily="18" charset="0"/>
              </a:endParaRPr>
            </a:p>
          </p:txBody>
        </p:sp>
      </p:grpSp>
    </p:spTree>
    <p:extLst>
      <p:ext uri="{BB962C8B-B14F-4D97-AF65-F5344CB8AC3E}">
        <p14:creationId xmlns:p14="http://schemas.microsoft.com/office/powerpoint/2010/main" val="4056367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3453" y="851425"/>
            <a:ext cx="2940071" cy="5395171"/>
            <a:chOff x="8150786" y="868492"/>
            <a:chExt cx="2940071" cy="5395171"/>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4508" y="868492"/>
              <a:ext cx="2837222" cy="3782964"/>
            </a:xfrm>
            <a:prstGeom prst="rect">
              <a:avLst/>
            </a:prstGeom>
          </p:spPr>
        </p:pic>
        <p:sp>
          <p:nvSpPr>
            <p:cNvPr id="17" name="TextBox 16"/>
            <p:cNvSpPr txBox="1"/>
            <p:nvPr/>
          </p:nvSpPr>
          <p:spPr>
            <a:xfrm>
              <a:off x="8150786" y="5248000"/>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Pudhiya</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Geethai</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Vijay, </a:t>
              </a:r>
              <a:r>
                <a:rPr lang="en-US" sz="1200" dirty="0" err="1">
                  <a:latin typeface="Rockwell" panose="02060603020205020403" pitchFamily="18" charset="0"/>
                </a:rPr>
                <a:t>Amisha</a:t>
              </a:r>
              <a:r>
                <a:rPr lang="en-US" sz="1200" dirty="0">
                  <a:latin typeface="Rockwell" panose="02060603020205020403" pitchFamily="18" charset="0"/>
                </a:rPr>
                <a:t> Patel</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t>
              </a:r>
              <a:r>
                <a:rPr lang="en-US" sz="1200" dirty="0" smtClean="0">
                  <a:latin typeface="Rockwell" panose="02060603020205020403" pitchFamily="18" charset="0"/>
                </a:rPr>
                <a:t>Action</a:t>
              </a:r>
              <a:endParaRPr lang="en-US" sz="1200" dirty="0">
                <a:latin typeface="Rockwell" panose="02060603020205020403" pitchFamily="18" charset="0"/>
              </a:endParaRPr>
            </a:p>
            <a:p>
              <a:pPr algn="ctr"/>
              <a:r>
                <a:rPr lang="en-US" sz="1200" dirty="0" smtClean="0">
                  <a:latin typeface="Rockwell" panose="02060603020205020403" pitchFamily="18" charset="0"/>
                  <a:hlinkClick r:id="rId3"/>
                </a:rPr>
                <a:t>Promo Link</a:t>
              </a:r>
              <a:endParaRPr lang="en-US" sz="1200" dirty="0" smtClean="0">
                <a:latin typeface="Rockwell" panose="02060603020205020403" pitchFamily="18" charset="0"/>
              </a:endParaRPr>
            </a:p>
          </p:txBody>
        </p:sp>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63797" y="33990"/>
            <a:ext cx="1594668" cy="1512277"/>
          </a:xfrm>
          <a:prstGeom prst="rect">
            <a:avLst/>
          </a:prstGeom>
        </p:spPr>
      </p:pic>
      <p:grpSp>
        <p:nvGrpSpPr>
          <p:cNvPr id="18" name="Group 17"/>
          <p:cNvGrpSpPr/>
          <p:nvPr/>
        </p:nvGrpSpPr>
        <p:grpSpPr>
          <a:xfrm>
            <a:off x="4707900" y="851425"/>
            <a:ext cx="2957381" cy="5478514"/>
            <a:chOff x="1001497" y="592941"/>
            <a:chExt cx="2957381" cy="5478514"/>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424" y="592941"/>
              <a:ext cx="2912454" cy="4096368"/>
            </a:xfrm>
            <a:prstGeom prst="rect">
              <a:avLst/>
            </a:prstGeom>
          </p:spPr>
        </p:pic>
        <p:sp>
          <p:nvSpPr>
            <p:cNvPr id="20" name="TextBox 19"/>
            <p:cNvSpPr txBox="1"/>
            <p:nvPr/>
          </p:nvSpPr>
          <p:spPr>
            <a:xfrm>
              <a:off x="1001497" y="5055792"/>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Kathal</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Sadukudu</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Vikram</a:t>
              </a:r>
              <a:r>
                <a:rPr lang="en-US" sz="1200" dirty="0">
                  <a:latin typeface="Rockwell" panose="02060603020205020403" pitchFamily="18" charset="0"/>
                </a:rPr>
                <a:t>, Priyanka, Prakash Raj</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Drama</a:t>
              </a:r>
              <a:br>
                <a:rPr lang="en-US" sz="1200" dirty="0">
                  <a:latin typeface="Rockwell" panose="02060603020205020403" pitchFamily="18" charset="0"/>
                </a:rPr>
              </a:br>
              <a:r>
                <a:rPr lang="en-US" sz="1200" dirty="0" smtClean="0">
                  <a:latin typeface="Rockwell" panose="02060603020205020403" pitchFamily="18" charset="0"/>
                  <a:hlinkClick r:id="rId9"/>
                </a:rPr>
                <a:t>Promo Link</a:t>
              </a:r>
              <a:endParaRPr lang="en-US" sz="1200" dirty="0" smtClean="0">
                <a:latin typeface="Rockwell" panose="02060603020205020403" pitchFamily="18" charset="0"/>
              </a:endParaRPr>
            </a:p>
          </p:txBody>
        </p:sp>
      </p:grpSp>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grpSp>
        <p:nvGrpSpPr>
          <p:cNvPr id="16" name="Group 15"/>
          <p:cNvGrpSpPr/>
          <p:nvPr/>
        </p:nvGrpSpPr>
        <p:grpSpPr>
          <a:xfrm>
            <a:off x="8162347" y="851425"/>
            <a:ext cx="2940071" cy="5424040"/>
            <a:chOff x="4788457" y="663846"/>
            <a:chExt cx="2940071" cy="5424040"/>
          </a:xfrm>
        </p:grpSpPr>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8539" y="663846"/>
              <a:ext cx="2859909" cy="3922180"/>
            </a:xfrm>
            <a:prstGeom prst="rect">
              <a:avLst/>
            </a:prstGeom>
          </p:spPr>
        </p:pic>
        <p:sp>
          <p:nvSpPr>
            <p:cNvPr id="22" name="TextBox 21"/>
            <p:cNvSpPr txBox="1"/>
            <p:nvPr/>
          </p:nvSpPr>
          <p:spPr>
            <a:xfrm>
              <a:off x="4788457" y="5072223"/>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Darshan</a:t>
              </a:r>
              <a:r>
                <a:rPr lang="en-US" sz="1200" b="1" dirty="0">
                  <a:solidFill>
                    <a:schemeClr val="accent6"/>
                  </a:solidFill>
                  <a:latin typeface="Rockwell" panose="02060603020205020403" pitchFamily="18" charset="0"/>
                </a:rPr>
                <a:t> - (Kannada)</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Darshan</a:t>
              </a:r>
              <a:r>
                <a:rPr lang="en-US" sz="1200" dirty="0">
                  <a:latin typeface="Rockwell" panose="02060603020205020403" pitchFamily="18" charset="0"/>
                </a:rPr>
                <a:t>, </a:t>
              </a:r>
              <a:r>
                <a:rPr lang="en-US" sz="1200" dirty="0" err="1">
                  <a:latin typeface="Rockwell" panose="02060603020205020403" pitchFamily="18" charset="0"/>
                </a:rPr>
                <a:t>Chitra</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2003</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12"/>
                </a:rPr>
                <a:t>Promo Link</a:t>
              </a:r>
              <a:endParaRPr lang="en-US" sz="1200" dirty="0">
                <a:latin typeface="Rockwell" panose="02060603020205020403" pitchFamily="18" charset="0"/>
              </a:endParaRPr>
            </a:p>
          </p:txBody>
        </p:sp>
      </p:grpSp>
    </p:spTree>
    <p:extLst>
      <p:ext uri="{BB962C8B-B14F-4D97-AF65-F5344CB8AC3E}">
        <p14:creationId xmlns:p14="http://schemas.microsoft.com/office/powerpoint/2010/main" val="16072377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5391" y="619885"/>
            <a:ext cx="2940071" cy="5608706"/>
            <a:chOff x="1232086" y="784076"/>
            <a:chExt cx="2940071" cy="5608706"/>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039" y="784076"/>
              <a:ext cx="2863118" cy="3817490"/>
            </a:xfrm>
            <a:prstGeom prst="rect">
              <a:avLst/>
            </a:prstGeom>
          </p:spPr>
        </p:pic>
        <p:sp>
          <p:nvSpPr>
            <p:cNvPr id="4" name="TextBox 3"/>
            <p:cNvSpPr txBox="1"/>
            <p:nvPr/>
          </p:nvSpPr>
          <p:spPr>
            <a:xfrm>
              <a:off x="1232086" y="5192453"/>
              <a:ext cx="2940071" cy="1200329"/>
            </a:xfrm>
            <a:prstGeom prst="rect">
              <a:avLst/>
            </a:prstGeom>
            <a:noFill/>
          </p:spPr>
          <p:txBody>
            <a:bodyPr wrap="square" rtlCol="0">
              <a:spAutoFit/>
            </a:bodyPr>
            <a:lstStyle/>
            <a:p>
              <a:pPr algn="ctr"/>
              <a:r>
                <a:rPr lang="en-US" sz="1200" b="1" dirty="0">
                  <a:solidFill>
                    <a:schemeClr val="accent6"/>
                  </a:solidFill>
                  <a:latin typeface="Rockwell" panose="02060603020205020403" pitchFamily="18" charset="0"/>
                </a:rPr>
                <a:t>Red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a:t>
              </a:r>
              <a:r>
                <a:rPr lang="en-US" sz="1200" dirty="0" err="1">
                  <a:latin typeface="Rockwell" panose="02060603020205020403" pitchFamily="18" charset="0"/>
                </a:rPr>
                <a:t>Ajith</a:t>
              </a:r>
              <a:r>
                <a:rPr lang="en-US" sz="1200" dirty="0">
                  <a:latin typeface="Rockwell" panose="02060603020205020403" pitchFamily="18" charset="0"/>
                </a:rPr>
                <a:t>, </a:t>
              </a:r>
              <a:r>
                <a:rPr lang="en-US" sz="1200" dirty="0" err="1">
                  <a:latin typeface="Rockwell" panose="02060603020205020403" pitchFamily="18" charset="0"/>
                </a:rPr>
                <a:t>Priya</a:t>
              </a:r>
              <a:r>
                <a:rPr lang="en-US" sz="1200" dirty="0">
                  <a:latin typeface="Rockwell" panose="02060603020205020403" pitchFamily="18" charset="0"/>
                </a:rPr>
                <a:t> Gill, Raghuvaran, Salim </a:t>
              </a:r>
              <a:r>
                <a:rPr lang="en-US" sz="1200" dirty="0" err="1">
                  <a:latin typeface="Rockwell" panose="02060603020205020403" pitchFamily="18" charset="0"/>
                </a:rPr>
                <a:t>Ghouse</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2002</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Action</a:t>
              </a:r>
              <a:br>
                <a:rPr lang="en-US" sz="1200" dirty="0">
                  <a:latin typeface="Rockwell" panose="02060603020205020403" pitchFamily="18" charset="0"/>
                </a:rPr>
              </a:br>
              <a:r>
                <a:rPr lang="en-US" sz="1200" dirty="0" smtClean="0">
                  <a:latin typeface="Rockwell" panose="02060603020205020403" pitchFamily="18" charset="0"/>
                  <a:hlinkClick r:id="rId3"/>
                </a:rPr>
                <a:t>Promo Link</a:t>
              </a:r>
              <a:endParaRPr lang="en-US" sz="1200" dirty="0" smtClean="0">
                <a:latin typeface="Rockwell" panose="02060603020205020403" pitchFamily="18" charset="0"/>
              </a:endParaRPr>
            </a:p>
          </p:txBody>
        </p:sp>
      </p:grpSp>
      <p:grpSp>
        <p:nvGrpSpPr>
          <p:cNvPr id="8" name="Group 7"/>
          <p:cNvGrpSpPr/>
          <p:nvPr/>
        </p:nvGrpSpPr>
        <p:grpSpPr>
          <a:xfrm>
            <a:off x="4669356" y="619885"/>
            <a:ext cx="3047348" cy="5402073"/>
            <a:chOff x="1028582" y="659726"/>
            <a:chExt cx="3047348" cy="5402073"/>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582" y="659726"/>
              <a:ext cx="3047348" cy="4087522"/>
            </a:xfrm>
            <a:prstGeom prst="rect">
              <a:avLst/>
            </a:prstGeom>
          </p:spPr>
        </p:pic>
        <p:sp>
          <p:nvSpPr>
            <p:cNvPr id="10" name="TextBox 9"/>
            <p:cNvSpPr txBox="1"/>
            <p:nvPr/>
          </p:nvSpPr>
          <p:spPr>
            <a:xfrm>
              <a:off x="1028582" y="5046136"/>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Itlu</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Sravani</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Subramanyam</a:t>
              </a:r>
              <a:r>
                <a:rPr lang="en-US" sz="1200" b="1" dirty="0">
                  <a:solidFill>
                    <a:schemeClr val="accent6"/>
                  </a:solidFill>
                  <a:latin typeface="Rockwell" panose="02060603020205020403" pitchFamily="18" charset="0"/>
                </a:rPr>
                <a:t> - (Telugu)</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Ravi </a:t>
              </a:r>
              <a:r>
                <a:rPr lang="en-US" sz="1200" dirty="0" err="1">
                  <a:latin typeface="Rockwell" panose="02060603020205020403" pitchFamily="18" charset="0"/>
                </a:rPr>
                <a:t>Teja</a:t>
              </a:r>
              <a:r>
                <a:rPr lang="en-US" sz="1200" dirty="0">
                  <a:latin typeface="Rockwell" panose="02060603020205020403" pitchFamily="18" charset="0"/>
                </a:rPr>
                <a:t>, </a:t>
              </a:r>
              <a:r>
                <a:rPr lang="en-US" sz="1200" dirty="0" err="1">
                  <a:latin typeface="Rockwell" panose="02060603020205020403" pitchFamily="18" charset="0"/>
                </a:rPr>
                <a:t>Tanu</a:t>
              </a:r>
              <a:r>
                <a:rPr lang="en-US" sz="1200" dirty="0">
                  <a:latin typeface="Rockwell" panose="02060603020205020403" pitchFamily="18" charset="0"/>
                </a:rPr>
                <a:t> Roy, </a:t>
              </a:r>
              <a:r>
                <a:rPr lang="en-US" sz="1200" dirty="0" err="1">
                  <a:latin typeface="Rockwell" panose="02060603020205020403" pitchFamily="18" charset="0"/>
                </a:rPr>
                <a:t>Simran</a:t>
              </a:r>
              <a:r>
                <a:rPr lang="en-US" sz="1200" dirty="0">
                  <a:latin typeface="Rockwell" panose="02060603020205020403" pitchFamily="18" charset="0"/>
                </a:rPr>
                <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2001</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Romance</a:t>
              </a:r>
              <a:br>
                <a:rPr lang="en-US" sz="1200" dirty="0">
                  <a:latin typeface="Rockwell" panose="02060603020205020403" pitchFamily="18" charset="0"/>
                </a:rPr>
              </a:br>
              <a:r>
                <a:rPr lang="en-US" sz="1200" dirty="0" smtClean="0">
                  <a:latin typeface="Rockwell" panose="02060603020205020403" pitchFamily="18" charset="0"/>
                  <a:hlinkClick r:id="rId5"/>
                </a:rPr>
                <a:t>Promo Link</a:t>
              </a:r>
              <a:endParaRPr lang="en-US" sz="1200" dirty="0" smtClean="0">
                <a:latin typeface="Rockwell" panose="02060603020205020403" pitchFamily="18" charset="0"/>
              </a:endParaRPr>
            </a:p>
          </p:txBody>
        </p:sp>
      </p:gr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grpSp>
        <p:nvGrpSpPr>
          <p:cNvPr id="16" name="Group 15"/>
          <p:cNvGrpSpPr/>
          <p:nvPr/>
        </p:nvGrpSpPr>
        <p:grpSpPr>
          <a:xfrm>
            <a:off x="8371824" y="608819"/>
            <a:ext cx="3038059" cy="5261508"/>
            <a:chOff x="8056378" y="730638"/>
            <a:chExt cx="3038059" cy="5261508"/>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6378" y="730638"/>
              <a:ext cx="3020186" cy="4026913"/>
            </a:xfrm>
            <a:prstGeom prst="rect">
              <a:avLst/>
            </a:prstGeom>
          </p:spPr>
        </p:pic>
        <p:sp>
          <p:nvSpPr>
            <p:cNvPr id="18" name="TextBox 17"/>
            <p:cNvSpPr txBox="1"/>
            <p:nvPr/>
          </p:nvSpPr>
          <p:spPr>
            <a:xfrm>
              <a:off x="8154366" y="4976483"/>
              <a:ext cx="2940071" cy="1015663"/>
            </a:xfrm>
            <a:prstGeom prst="rect">
              <a:avLst/>
            </a:prstGeom>
            <a:noFill/>
          </p:spPr>
          <p:txBody>
            <a:bodyPr wrap="square" rtlCol="0">
              <a:spAutoFit/>
            </a:bodyPr>
            <a:lstStyle/>
            <a:p>
              <a:pPr algn="ctr"/>
              <a:r>
                <a:rPr lang="en-US" sz="1200" b="1" dirty="0" err="1">
                  <a:solidFill>
                    <a:schemeClr val="accent6"/>
                  </a:solidFill>
                  <a:latin typeface="Rockwell" panose="02060603020205020403" pitchFamily="18" charset="0"/>
                </a:rPr>
                <a:t>Kannukul</a:t>
              </a:r>
              <a:r>
                <a:rPr lang="en-US" sz="1200" b="1" dirty="0">
                  <a:solidFill>
                    <a:schemeClr val="accent6"/>
                  </a:solidFill>
                  <a:latin typeface="Rockwell" panose="02060603020205020403" pitchFamily="18" charset="0"/>
                </a:rPr>
                <a:t> </a:t>
              </a:r>
              <a:r>
                <a:rPr lang="en-US" sz="1200" b="1" dirty="0" err="1">
                  <a:solidFill>
                    <a:schemeClr val="accent6"/>
                  </a:solidFill>
                  <a:latin typeface="Rockwell" panose="02060603020205020403" pitchFamily="18" charset="0"/>
                </a:rPr>
                <a:t>Nilavu</a:t>
              </a:r>
              <a:r>
                <a:rPr lang="en-US" sz="1200" b="1" dirty="0">
                  <a:solidFill>
                    <a:schemeClr val="accent6"/>
                  </a:solidFill>
                  <a:latin typeface="Rockwell" panose="02060603020205020403" pitchFamily="18" charset="0"/>
                </a:rPr>
                <a:t> - (Tamil)</a:t>
              </a:r>
              <a:r>
                <a:rPr lang="en-US" sz="1200" dirty="0">
                  <a:latin typeface="Rockwell" panose="02060603020205020403" pitchFamily="18" charset="0"/>
                </a:rPr>
                <a:t/>
              </a:r>
              <a:br>
                <a:rPr lang="en-US" sz="1200" dirty="0">
                  <a:latin typeface="Rockwell" panose="02060603020205020403" pitchFamily="18" charset="0"/>
                </a:rPr>
              </a:br>
              <a:r>
                <a:rPr lang="en-US" sz="1200" b="1" dirty="0" err="1">
                  <a:latin typeface="Rockwell" panose="02060603020205020403" pitchFamily="18" charset="0"/>
                </a:rPr>
                <a:t>Starcast</a:t>
              </a:r>
              <a:r>
                <a:rPr lang="en-US" sz="1200" dirty="0">
                  <a:latin typeface="Rockwell" panose="02060603020205020403" pitchFamily="18" charset="0"/>
                </a:rPr>
                <a:t>: Vijay, </a:t>
              </a:r>
              <a:r>
                <a:rPr lang="en-US" sz="1200" dirty="0" err="1">
                  <a:latin typeface="Rockwell" panose="02060603020205020403" pitchFamily="18" charset="0"/>
                </a:rPr>
                <a:t>Shalini</a:t>
              </a:r>
              <a:r>
                <a:rPr lang="en-US" sz="1200" dirty="0">
                  <a:latin typeface="Rockwell" panose="02060603020205020403" pitchFamily="18" charset="0"/>
                </a:rPr>
                <a:t> &amp; Others</a:t>
              </a:r>
              <a:br>
                <a:rPr lang="en-US" sz="1200" dirty="0">
                  <a:latin typeface="Rockwell" panose="02060603020205020403" pitchFamily="18" charset="0"/>
                </a:rPr>
              </a:br>
              <a:r>
                <a:rPr lang="en-US" sz="1200" b="1" dirty="0">
                  <a:latin typeface="Rockwell" panose="02060603020205020403" pitchFamily="18" charset="0"/>
                </a:rPr>
                <a:t>Release Year</a:t>
              </a:r>
              <a:r>
                <a:rPr lang="en-US" sz="1200" dirty="0">
                  <a:latin typeface="Rockwell" panose="02060603020205020403" pitchFamily="18" charset="0"/>
                </a:rPr>
                <a:t>: 2000</a:t>
              </a:r>
              <a:br>
                <a:rPr lang="en-US" sz="1200" dirty="0">
                  <a:latin typeface="Rockwell" panose="02060603020205020403" pitchFamily="18" charset="0"/>
                </a:rPr>
              </a:br>
              <a:r>
                <a:rPr lang="en-US" sz="1200" b="1" dirty="0">
                  <a:latin typeface="Rockwell" panose="02060603020205020403" pitchFamily="18" charset="0"/>
                </a:rPr>
                <a:t>Genre</a:t>
              </a:r>
              <a:r>
                <a:rPr lang="en-US" sz="1200" dirty="0">
                  <a:latin typeface="Rockwell" panose="02060603020205020403" pitchFamily="18" charset="0"/>
                </a:rPr>
                <a:t>: Romance</a:t>
              </a:r>
              <a:br>
                <a:rPr lang="en-US" sz="1200" dirty="0">
                  <a:latin typeface="Rockwell" panose="02060603020205020403" pitchFamily="18" charset="0"/>
                </a:rPr>
              </a:br>
              <a:r>
                <a:rPr lang="en-US" sz="1200" dirty="0" smtClean="0">
                  <a:latin typeface="Rockwell" panose="02060603020205020403" pitchFamily="18" charset="0"/>
                  <a:hlinkClick r:id="rId12"/>
                </a:rPr>
                <a:t>Promo Link</a:t>
              </a:r>
              <a:endParaRPr lang="en-US" sz="1200" dirty="0">
                <a:latin typeface="Rockwell" panose="02060603020205020403" pitchFamily="18" charset="0"/>
              </a:endParaRPr>
            </a:p>
          </p:txBody>
        </p:sp>
      </p:grpSp>
    </p:spTree>
    <p:extLst>
      <p:ext uri="{BB962C8B-B14F-4D97-AF65-F5344CB8AC3E}">
        <p14:creationId xmlns:p14="http://schemas.microsoft.com/office/powerpoint/2010/main" val="1495802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59D9331-F090-ED90-59A6-53BC11F7DBA2}"/>
              </a:ext>
            </a:extLst>
          </p:cNvPr>
          <p:cNvSpPr txBox="1"/>
          <p:nvPr/>
        </p:nvSpPr>
        <p:spPr>
          <a:xfrm>
            <a:off x="2022839" y="1122880"/>
            <a:ext cx="7561780" cy="4524315"/>
          </a:xfrm>
          <a:prstGeom prst="rect">
            <a:avLst/>
          </a:prstGeom>
          <a:noFill/>
        </p:spPr>
        <p:txBody>
          <a:bodyPr wrap="square" rtlCol="0">
            <a:spAutoFit/>
          </a:bodyPr>
          <a:lstStyle/>
          <a:p>
            <a:pPr algn="ctr"/>
            <a:r>
              <a:rPr lang="en-US" sz="7200" b="1" dirty="0" smtClean="0">
                <a:solidFill>
                  <a:schemeClr val="accent6"/>
                </a:solidFill>
                <a:latin typeface="Rockwell" panose="02060603020205020403" pitchFamily="18" charset="77"/>
              </a:rPr>
              <a:t>Over All </a:t>
            </a:r>
            <a:r>
              <a:rPr lang="en-US" sz="7200" b="1" dirty="0" smtClean="0">
                <a:latin typeface="Rockwell" panose="02060603020205020403" pitchFamily="18" charset="77"/>
              </a:rPr>
              <a:t>Content Bank</a:t>
            </a:r>
            <a:br>
              <a:rPr lang="en-US" sz="7200" b="1" dirty="0" smtClean="0">
                <a:latin typeface="Rockwell" panose="02060603020205020403" pitchFamily="18" charset="77"/>
              </a:rPr>
            </a:br>
            <a:r>
              <a:rPr lang="en-US" sz="7200" b="1" dirty="0" smtClean="0">
                <a:solidFill>
                  <a:schemeClr val="accent6"/>
                </a:solidFill>
                <a:latin typeface="Rockwell" panose="02060603020205020403" pitchFamily="18" charset="77"/>
              </a:rPr>
              <a:t>500</a:t>
            </a:r>
            <a:r>
              <a:rPr lang="en-US" sz="7200" b="1" dirty="0" smtClean="0">
                <a:solidFill>
                  <a:schemeClr val="accent6"/>
                </a:solidFill>
                <a:latin typeface="Rockwell" panose="02060603020205020403" pitchFamily="18" charset="77"/>
              </a:rPr>
              <a:t>+</a:t>
            </a:r>
            <a:r>
              <a:rPr lang="en-US" sz="7200" b="1" dirty="0" smtClean="0">
                <a:latin typeface="Rockwell" panose="02060603020205020403" pitchFamily="18" charset="77"/>
              </a:rPr>
              <a:t/>
            </a:r>
            <a:br>
              <a:rPr lang="en-US" sz="7200" b="1" dirty="0" smtClean="0">
                <a:latin typeface="Rockwell" panose="02060603020205020403" pitchFamily="18" charset="77"/>
              </a:rPr>
            </a:br>
            <a:r>
              <a:rPr lang="en-US" sz="7200" b="1" dirty="0" smtClean="0">
                <a:latin typeface="Rockwell" panose="02060603020205020403" pitchFamily="18" charset="77"/>
              </a:rPr>
              <a:t> Movies</a:t>
            </a:r>
            <a:r>
              <a:rPr lang="en-US" sz="7200" b="1" dirty="0">
                <a:solidFill>
                  <a:schemeClr val="accent6"/>
                </a:solidFill>
                <a:latin typeface="Rockwell" panose="02060603020205020403" pitchFamily="18" charset="77"/>
              </a:rPr>
              <a:t> </a:t>
            </a:r>
            <a:r>
              <a:rPr lang="en-US" sz="7200" b="1" dirty="0" smtClean="0">
                <a:latin typeface="Rockwell" panose="02060603020205020403" pitchFamily="18" charset="77"/>
              </a:rPr>
              <a:t>Library</a:t>
            </a:r>
            <a:endParaRPr lang="en-US" sz="7200" b="1" dirty="0">
              <a:latin typeface="Rockwell" panose="02060603020205020403" pitchFamily="18" charset="77"/>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16591">
            <a:off x="10728306" y="3868960"/>
            <a:ext cx="1969491" cy="2921003"/>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594668" cy="15122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94344">
            <a:off x="-291840" y="5612562"/>
            <a:ext cx="1661225" cy="12680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449051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00;g3061a57f44a_0_0"/>
          <p:cNvPicPr preferRelativeResize="0"/>
          <p:nvPr/>
        </p:nvPicPr>
        <p:blipFill>
          <a:blip r:embed="rId2">
            <a:alphaModFix amt="19000"/>
          </a:blip>
          <a:stretch>
            <a:fillRect/>
          </a:stretch>
        </p:blipFill>
        <p:spPr>
          <a:xfrm>
            <a:off x="0" y="1080275"/>
            <a:ext cx="13960375" cy="4697450"/>
          </a:xfrm>
          <a:prstGeom prst="rect">
            <a:avLst/>
          </a:prstGeom>
          <a:noFill/>
          <a:ln>
            <a:noFill/>
          </a:ln>
        </p:spPr>
      </p:pic>
      <p:sp>
        <p:nvSpPr>
          <p:cNvPr id="4" name="Google Shape;201;g3061a57f44a_0_0"/>
          <p:cNvSpPr txBox="1"/>
          <p:nvPr/>
        </p:nvSpPr>
        <p:spPr>
          <a:xfrm>
            <a:off x="2315110" y="2828692"/>
            <a:ext cx="7561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dirty="0">
                <a:solidFill>
                  <a:schemeClr val="lt1"/>
                </a:solidFill>
                <a:latin typeface="Rockwell"/>
                <a:ea typeface="Rockwell"/>
                <a:cs typeface="Rockwell"/>
                <a:sym typeface="Rockwell"/>
              </a:rPr>
              <a:t>THANK YOU</a:t>
            </a:r>
            <a:endParaRPr dirty="0">
              <a:solidFill>
                <a:schemeClr val="lt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5639" y="0"/>
            <a:ext cx="1081261" cy="608819"/>
          </a:xfrm>
          <a:prstGeom prst="rect">
            <a:avLst/>
          </a:prstGeom>
        </p:spPr>
      </p:pic>
    </p:spTree>
    <p:extLst>
      <p:ext uri="{BB962C8B-B14F-4D97-AF65-F5344CB8AC3E}">
        <p14:creationId xmlns:p14="http://schemas.microsoft.com/office/powerpoint/2010/main" val="1104578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315110" y="487941"/>
            <a:ext cx="756178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2</a:t>
            </a:r>
            <a:r>
              <a:rPr lang="en-US" sz="7200" b="1" dirty="0" smtClean="0">
                <a:solidFill>
                  <a:schemeClr val="accent6"/>
                </a:solidFill>
                <a:latin typeface="Rockwell" panose="02060603020205020403" pitchFamily="18" charset="77"/>
              </a:rPr>
              <a:t>. </a:t>
            </a:r>
            <a:r>
              <a:rPr lang="en-US" sz="7200" b="1" dirty="0">
                <a:latin typeface="Rockwell" panose="02060603020205020403" pitchFamily="18" charset="77"/>
              </a:rPr>
              <a:t>MARCO</a:t>
            </a:r>
          </a:p>
        </p:txBody>
      </p:sp>
      <p:sp>
        <p:nvSpPr>
          <p:cNvPr id="4" name="TextBox 3">
            <a:extLst>
              <a:ext uri="{FF2B5EF4-FFF2-40B4-BE49-F238E27FC236}">
                <a16:creationId xmlns:a16="http://schemas.microsoft.com/office/drawing/2014/main" id="{B7821533-3263-575A-8D31-B7A922B25C1A}"/>
              </a:ext>
            </a:extLst>
          </p:cNvPr>
          <p:cNvSpPr txBox="1"/>
          <p:nvPr/>
        </p:nvSpPr>
        <p:spPr>
          <a:xfrm>
            <a:off x="1267146" y="1688270"/>
            <a:ext cx="9657708" cy="5632311"/>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a:latin typeface="Rockwell" panose="02060603020205020403" pitchFamily="18" charset="77"/>
              </a:rPr>
              <a:t>December 2024</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latin typeface="Rockwell" panose="02060603020205020403" pitchFamily="18" charset="77"/>
              </a:rPr>
              <a:t> </a:t>
            </a:r>
            <a:r>
              <a:rPr lang="en-US" dirty="0" err="1">
                <a:latin typeface="Rockwell" panose="02060603020205020403" pitchFamily="18" charset="77"/>
              </a:rPr>
              <a:t>Unni</a:t>
            </a:r>
            <a:r>
              <a:rPr lang="en-US" dirty="0">
                <a:latin typeface="Rockwell" panose="02060603020205020403" pitchFamily="18" charset="77"/>
              </a:rPr>
              <a:t> </a:t>
            </a:r>
            <a:r>
              <a:rPr lang="en-US" dirty="0" err="1">
                <a:latin typeface="Rockwell" panose="02060603020205020403" pitchFamily="18" charset="77"/>
              </a:rPr>
              <a:t>Mukundan</a:t>
            </a:r>
            <a:r>
              <a:rPr lang="en-US" dirty="0">
                <a:latin typeface="Rockwell" panose="02060603020205020403" pitchFamily="18" charset="77"/>
              </a:rPr>
              <a:t>, </a:t>
            </a:r>
            <a:r>
              <a:rPr lang="en-US" dirty="0" err="1">
                <a:latin typeface="Rockwell" panose="02060603020205020403" pitchFamily="18" charset="77"/>
              </a:rPr>
              <a:t>Yukti</a:t>
            </a:r>
            <a:r>
              <a:rPr lang="en-US" dirty="0">
                <a:latin typeface="Rockwell" panose="02060603020205020403" pitchFamily="18" charset="77"/>
              </a:rPr>
              <a:t> </a:t>
            </a:r>
            <a:r>
              <a:rPr lang="en-US" dirty="0" err="1">
                <a:latin typeface="Rockwell" panose="02060603020205020403" pitchFamily="18" charset="77"/>
              </a:rPr>
              <a:t>Thareja</a:t>
            </a:r>
            <a:r>
              <a:rPr lang="en-US" dirty="0">
                <a:latin typeface="Rockwell" panose="02060603020205020403" pitchFamily="18" charset="77"/>
              </a:rPr>
              <a:t>, Anson Paul</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a:t>
            </a:r>
            <a:r>
              <a:rPr lang="en-US" b="1" dirty="0">
                <a:latin typeface="Rockwell" panose="02060603020205020403" pitchFamily="18" charset="77"/>
              </a:rPr>
              <a:t> </a:t>
            </a:r>
            <a:r>
              <a:rPr lang="en-US" dirty="0">
                <a:latin typeface="Rockwell" panose="02060603020205020403" pitchFamily="18" charset="77"/>
              </a:rPr>
              <a:t>Action, Crime, 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Malayalam</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latin typeface="Rockwell" panose="02060603020205020403" pitchFamily="18" charset="77"/>
              </a:rPr>
              <a:t> Haneef Adeni</a:t>
            </a:r>
            <a:endParaRPr lang="en-US" b="1"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a:t>
            </a:r>
            <a:r>
              <a:rPr lang="en-US" b="1" dirty="0">
                <a:latin typeface="Rockwell" panose="02060603020205020403" pitchFamily="18" charset="77"/>
              </a:rPr>
              <a:t> </a:t>
            </a:r>
            <a:r>
              <a:rPr lang="en-IN" dirty="0">
                <a:latin typeface="Rockwell" panose="02060603020205020403" pitchFamily="18" charset="77"/>
              </a:rPr>
              <a:t>The powerful Adat family, led by George Peter and his ruthless adopted son Marco, dominate Kerala’s gold empire. After the murder of Marco's blind brother Victor, Marco seeks revenge, facing both enemies and the law, while his relationship with Maria is pushed to its limits</a:t>
            </a:r>
            <a:r>
              <a:rPr lang="en-IN" dirty="0" smtClean="0">
                <a:latin typeface="Rockwell" panose="02060603020205020403" pitchFamily="18" charset="77"/>
              </a:rPr>
              <a:t>.</a:t>
            </a:r>
            <a:br>
              <a:rPr lang="en-IN" dirty="0" smtClean="0">
                <a:latin typeface="Rockwell" panose="02060603020205020403" pitchFamily="18" charset="77"/>
              </a:rPr>
            </a:br>
            <a:endParaRPr lang="en-IN" dirty="0" smtClean="0">
              <a:latin typeface="Rockwell" panose="02060603020205020403" pitchFamily="18" charset="77"/>
            </a:endParaRPr>
          </a:p>
          <a:p>
            <a:pPr algn="ctr"/>
            <a:r>
              <a:rPr lang="en-US" dirty="0" smtClean="0">
                <a:latin typeface="Rockwell" panose="02060603020205020403" pitchFamily="18" charset="77"/>
                <a:hlinkClick r:id="rId2"/>
              </a:rPr>
              <a:t>Trailer Link</a:t>
            </a:r>
            <a:endParaRPr lang="en-US" dirty="0" smtClean="0">
              <a:latin typeface="Rockwell" panose="02060603020205020403" pitchFamily="18" charset="77"/>
            </a:endParaRPr>
          </a:p>
          <a:p>
            <a:pPr algn="ctr"/>
            <a:endParaRPr lang="en-US" dirty="0" smtClean="0">
              <a:latin typeface="Rockwell" panose="02060603020205020403" pitchFamily="18" charset="77"/>
            </a:endParaRPr>
          </a:p>
          <a:p>
            <a:pPr algn="ctr"/>
            <a:r>
              <a:rPr lang="en-US" dirty="0" smtClean="0">
                <a:latin typeface="Rockwell" panose="02060603020205020403" pitchFamily="18" charset="77"/>
                <a:hlinkClick r:id="rId3"/>
              </a:rPr>
              <a:t>IMDb</a:t>
            </a:r>
            <a:endParaRPr lang="en-US" dirty="0" smtClean="0">
              <a:latin typeface="Rockwell" panose="02060603020205020403" pitchFamily="18" charset="77"/>
            </a:endParaRPr>
          </a:p>
          <a:p>
            <a:pPr algn="ctr"/>
            <a:endParaRPr lang="en-US" dirty="0" smtClean="0">
              <a:latin typeface="Rockwell" panose="02060603020205020403" pitchFamily="18" charset="77"/>
            </a:endParaRPr>
          </a:p>
          <a:p>
            <a:pPr algn="ctr"/>
            <a:endParaRPr lang="en-US" dirty="0">
              <a:latin typeface="Rockwell" panose="02060603020205020403" pitchFamily="18" charset="77"/>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3799949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153A0CC-03A2-815B-F01A-B04BB9ADB665}"/>
              </a:ext>
            </a:extLst>
          </p:cNvPr>
          <p:cNvGrpSpPr/>
          <p:nvPr/>
        </p:nvGrpSpPr>
        <p:grpSpPr>
          <a:xfrm>
            <a:off x="46100" y="334108"/>
            <a:ext cx="12110732" cy="6049108"/>
            <a:chOff x="0" y="471054"/>
            <a:chExt cx="12671613" cy="6090263"/>
          </a:xfrm>
        </p:grpSpPr>
        <p:pic>
          <p:nvPicPr>
            <p:cNvPr id="14" name="Picture 13">
              <a:extLst>
                <a:ext uri="{FF2B5EF4-FFF2-40B4-BE49-F238E27FC236}">
                  <a16:creationId xmlns:a16="http://schemas.microsoft.com/office/drawing/2014/main" id="{C8861371-CB3D-3F5A-1C34-F0DD962B0AD6}"/>
                </a:ext>
              </a:extLst>
            </p:cNvPr>
            <p:cNvPicPr>
              <a:picLocks noChangeAspect="1"/>
            </p:cNvPicPr>
            <p:nvPr/>
          </p:nvPicPr>
          <p:blipFill>
            <a:blip r:embed="rId2"/>
            <a:stretch>
              <a:fillRect/>
            </a:stretch>
          </p:blipFill>
          <p:spPr>
            <a:xfrm>
              <a:off x="0" y="471054"/>
              <a:ext cx="4049581" cy="6083877"/>
            </a:xfrm>
            <a:prstGeom prst="rect">
              <a:avLst/>
            </a:prstGeom>
          </p:spPr>
        </p:pic>
        <p:pic>
          <p:nvPicPr>
            <p:cNvPr id="16" name="Picture 15">
              <a:extLst>
                <a:ext uri="{FF2B5EF4-FFF2-40B4-BE49-F238E27FC236}">
                  <a16:creationId xmlns:a16="http://schemas.microsoft.com/office/drawing/2014/main" id="{27EEF275-590B-184F-AE6D-9DAD3DF4CD9F}"/>
                </a:ext>
              </a:extLst>
            </p:cNvPr>
            <p:cNvPicPr>
              <a:picLocks noChangeAspect="1"/>
            </p:cNvPicPr>
            <p:nvPr/>
          </p:nvPicPr>
          <p:blipFill>
            <a:blip r:embed="rId3"/>
            <a:stretch>
              <a:fillRect/>
            </a:stretch>
          </p:blipFill>
          <p:spPr>
            <a:xfrm>
              <a:off x="4049581" y="471054"/>
              <a:ext cx="4567697" cy="6090263"/>
            </a:xfrm>
            <a:prstGeom prst="rect">
              <a:avLst/>
            </a:prstGeom>
          </p:spPr>
        </p:pic>
        <p:pic>
          <p:nvPicPr>
            <p:cNvPr id="18" name="Picture 17">
              <a:extLst>
                <a:ext uri="{FF2B5EF4-FFF2-40B4-BE49-F238E27FC236}">
                  <a16:creationId xmlns:a16="http://schemas.microsoft.com/office/drawing/2014/main" id="{1DE4EE1B-B99B-6498-2D5D-B78C01294294}"/>
                </a:ext>
              </a:extLst>
            </p:cNvPr>
            <p:cNvPicPr>
              <a:picLocks noChangeAspect="1"/>
            </p:cNvPicPr>
            <p:nvPr/>
          </p:nvPicPr>
          <p:blipFill>
            <a:blip r:embed="rId4"/>
            <a:stretch>
              <a:fillRect/>
            </a:stretch>
          </p:blipFill>
          <p:spPr>
            <a:xfrm>
              <a:off x="8617278" y="477439"/>
              <a:ext cx="4054335" cy="6083878"/>
            </a:xfrm>
            <a:prstGeom prst="rect">
              <a:avLst/>
            </a:prstGeom>
          </p:spPr>
        </p:pic>
      </p:grpSp>
    </p:spTree>
    <p:extLst>
      <p:ext uri="{BB962C8B-B14F-4D97-AF65-F5344CB8AC3E}">
        <p14:creationId xmlns:p14="http://schemas.microsoft.com/office/powerpoint/2010/main" val="1254335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315110" y="413238"/>
            <a:ext cx="756178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3</a:t>
            </a:r>
            <a:r>
              <a:rPr lang="en-US" sz="7200" b="1" dirty="0" smtClean="0">
                <a:solidFill>
                  <a:schemeClr val="accent6"/>
                </a:solidFill>
                <a:latin typeface="Rockwell" panose="02060603020205020403" pitchFamily="18" charset="77"/>
              </a:rPr>
              <a:t>. </a:t>
            </a:r>
            <a:r>
              <a:rPr lang="en-US" sz="7200" b="1" dirty="0" smtClean="0">
                <a:latin typeface="Rockwell" panose="02060603020205020403" pitchFamily="18" charset="77"/>
              </a:rPr>
              <a:t>ODELA 2</a:t>
            </a:r>
            <a:endParaRPr lang="en-US" sz="7200" b="1" dirty="0">
              <a:latin typeface="Rockwell" panose="02060603020205020403" pitchFamily="18" charset="77"/>
            </a:endParaRPr>
          </a:p>
        </p:txBody>
      </p:sp>
      <p:sp>
        <p:nvSpPr>
          <p:cNvPr id="3" name="TextBox 2">
            <a:extLst>
              <a:ext uri="{FF2B5EF4-FFF2-40B4-BE49-F238E27FC236}">
                <a16:creationId xmlns:a16="http://schemas.microsoft.com/office/drawing/2014/main" id="{B7821533-3263-575A-8D31-B7A922B25C1A}"/>
              </a:ext>
            </a:extLst>
          </p:cNvPr>
          <p:cNvSpPr txBox="1"/>
          <p:nvPr/>
        </p:nvSpPr>
        <p:spPr>
          <a:xfrm>
            <a:off x="1267146" y="1933396"/>
            <a:ext cx="9657708" cy="5078313"/>
          </a:xfrm>
          <a:prstGeom prst="rect">
            <a:avLst/>
          </a:prstGeom>
          <a:noFill/>
        </p:spPr>
        <p:txBody>
          <a:bodyPr wrap="square" rtlCol="0">
            <a:spAutoFit/>
          </a:bodyPr>
          <a:lstStyle/>
          <a:p>
            <a:pPr algn="ctr"/>
            <a:r>
              <a:rPr lang="en-US" b="1" dirty="0">
                <a:solidFill>
                  <a:schemeClr val="accent6"/>
                </a:solidFill>
                <a:latin typeface="Rockwell" panose="02060603020205020403" pitchFamily="18" charset="77"/>
              </a:rPr>
              <a:t>RELEASE DATE: </a:t>
            </a:r>
            <a:r>
              <a:rPr lang="en-US" dirty="0" smtClean="0">
                <a:latin typeface="Rockwell" panose="02060603020205020403" pitchFamily="18" charset="77"/>
              </a:rPr>
              <a:t>APRIL 2025</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latin typeface="Rockwell" panose="02060603020205020403" pitchFamily="18" charset="77"/>
              </a:rPr>
              <a:t> Tamannaah Bhatia </a:t>
            </a:r>
            <a:r>
              <a:rPr lang="en-US" dirty="0" err="1">
                <a:latin typeface="Rockwell" panose="02060603020205020403" pitchFamily="18" charset="77"/>
              </a:rPr>
              <a:t>Hebah</a:t>
            </a:r>
            <a:r>
              <a:rPr lang="en-US" dirty="0">
                <a:latin typeface="Rockwell" panose="02060603020205020403" pitchFamily="18" charset="77"/>
              </a:rPr>
              <a:t> Patel </a:t>
            </a:r>
            <a:r>
              <a:rPr lang="en-US" dirty="0" err="1">
                <a:latin typeface="Rockwell" panose="02060603020205020403" pitchFamily="18" charset="77"/>
              </a:rPr>
              <a:t>Vasishta</a:t>
            </a:r>
            <a:r>
              <a:rPr lang="en-US" dirty="0">
                <a:latin typeface="Rockwell" panose="02060603020205020403" pitchFamily="18" charset="77"/>
              </a:rPr>
              <a:t> N. </a:t>
            </a:r>
            <a:r>
              <a:rPr lang="en-US" dirty="0" err="1" smtClean="0">
                <a:latin typeface="Rockwell" panose="02060603020205020403" pitchFamily="18" charset="77"/>
              </a:rPr>
              <a:t>Simha</a:t>
            </a:r>
            <a:r>
              <a:rPr lang="en-US" dirty="0" smtClean="0">
                <a:latin typeface="Rockwell" panose="02060603020205020403" pitchFamily="18" charset="77"/>
              </a:rPr>
              <a:t/>
            </a:r>
            <a:br>
              <a:rPr lang="en-US" dirty="0" smtClean="0">
                <a:latin typeface="Rockwell" panose="02060603020205020403" pitchFamily="18" charset="77"/>
              </a:rPr>
            </a:b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a:t>
            </a:r>
            <a:r>
              <a:rPr lang="en-US" b="1" dirty="0" smtClean="0">
                <a:solidFill>
                  <a:schemeClr val="accent6"/>
                </a:solidFill>
                <a:latin typeface="Rockwell" panose="02060603020205020403" pitchFamily="18" charset="77"/>
              </a:rPr>
              <a:t>:</a:t>
            </a:r>
            <a:r>
              <a:rPr lang="en-US" dirty="0" smtClean="0">
                <a:latin typeface="Rockwell" panose="02060603020205020403" pitchFamily="18" charset="77"/>
              </a:rPr>
              <a:t> </a:t>
            </a:r>
            <a:r>
              <a:rPr lang="en-US" dirty="0">
                <a:latin typeface="Rockwell" panose="02060603020205020403" pitchFamily="18" charset="77"/>
              </a:rPr>
              <a:t>Thriller</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US" dirty="0" smtClean="0">
                <a:latin typeface="Rockwell" panose="02060603020205020403" pitchFamily="18" charset="77"/>
              </a:rPr>
              <a:t>Telugu</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latin typeface="Rockwell" panose="02060603020205020403" pitchFamily="18" charset="77"/>
              </a:rPr>
              <a:t> </a:t>
            </a:r>
            <a:r>
              <a:rPr lang="en-US" dirty="0" smtClean="0">
                <a:latin typeface="Rockwell" panose="02060603020205020403" pitchFamily="18" charset="77"/>
              </a:rPr>
              <a:t>Ashok </a:t>
            </a:r>
            <a:r>
              <a:rPr lang="en-US" dirty="0" err="1" smtClean="0">
                <a:latin typeface="Rockwell" panose="02060603020205020403" pitchFamily="18" charset="77"/>
              </a:rPr>
              <a:t>Teja</a:t>
            </a:r>
            <a:endParaRPr lang="en-US" b="1"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a:t>
            </a:r>
            <a:r>
              <a:rPr lang="en-US" b="1" dirty="0">
                <a:latin typeface="Rockwell" panose="02060603020205020403" pitchFamily="18" charset="77"/>
              </a:rPr>
              <a:t> </a:t>
            </a:r>
            <a:r>
              <a:rPr lang="en-US" dirty="0">
                <a:latin typeface="Rockwell" panose="02060603020205020403" pitchFamily="18" charset="0"/>
              </a:rPr>
              <a:t>In a remote village, steeped in rich cultural heritage and age-old traditions, its true </a:t>
            </a:r>
            <a:r>
              <a:rPr lang="en-US" dirty="0" err="1">
                <a:latin typeface="Rockwell" panose="02060603020205020403" pitchFamily="18" charset="0"/>
              </a:rPr>
              <a:t>saviour</a:t>
            </a:r>
            <a:r>
              <a:rPr lang="en-US" dirty="0">
                <a:latin typeface="Rockwell" panose="02060603020205020403" pitchFamily="18" charset="0"/>
              </a:rPr>
              <a:t> </a:t>
            </a:r>
            <a:r>
              <a:rPr lang="en-US" dirty="0" err="1">
                <a:latin typeface="Rockwell" panose="02060603020205020403" pitchFamily="18" charset="0"/>
              </a:rPr>
              <a:t>Odela</a:t>
            </a:r>
            <a:r>
              <a:rPr lang="en-US" dirty="0">
                <a:latin typeface="Rockwell" panose="02060603020205020403" pitchFamily="18" charset="0"/>
              </a:rPr>
              <a:t> </a:t>
            </a:r>
            <a:r>
              <a:rPr lang="en-US" dirty="0" err="1">
                <a:latin typeface="Rockwell" panose="02060603020205020403" pitchFamily="18" charset="0"/>
              </a:rPr>
              <a:t>Mallanna</a:t>
            </a:r>
            <a:r>
              <a:rPr lang="en-US" dirty="0">
                <a:latin typeface="Rockwell" panose="02060603020205020403" pitchFamily="18" charset="0"/>
              </a:rPr>
              <a:t> </a:t>
            </a:r>
            <a:r>
              <a:rPr lang="en-US" dirty="0" err="1">
                <a:latin typeface="Rockwell" panose="02060603020205020403" pitchFamily="18" charset="0"/>
              </a:rPr>
              <a:t>Swamy</a:t>
            </a:r>
            <a:r>
              <a:rPr lang="en-US" dirty="0">
                <a:latin typeface="Rockwell" panose="02060603020205020403" pitchFamily="18" charset="0"/>
              </a:rPr>
              <a:t> always protects his village from evil forces.</a:t>
            </a:r>
            <a:br>
              <a:rPr lang="en-US" dirty="0">
                <a:latin typeface="Rockwell" panose="02060603020205020403" pitchFamily="18" charset="0"/>
              </a:rPr>
            </a:br>
            <a:r>
              <a:rPr lang="en-US" dirty="0">
                <a:latin typeface="Rockwell" panose="02060603020205020403" pitchFamily="18" charset="0"/>
              </a:rPr>
              <a:t/>
            </a:r>
            <a:br>
              <a:rPr lang="en-US" dirty="0">
                <a:latin typeface="Rockwell" panose="02060603020205020403" pitchFamily="18" charset="0"/>
              </a:rPr>
            </a:br>
            <a:r>
              <a:rPr lang="en-US" dirty="0" smtClean="0">
                <a:latin typeface="Rockwell" panose="02060603020205020403" pitchFamily="18" charset="0"/>
                <a:hlinkClick r:id="rId2"/>
              </a:rPr>
              <a:t>Trailer Link</a:t>
            </a:r>
            <a:endParaRPr lang="en-US" dirty="0" smtClean="0">
              <a:latin typeface="Rockwell" panose="02060603020205020403" pitchFamily="18" charset="0"/>
            </a:endParaRPr>
          </a:p>
          <a:p>
            <a:pPr algn="ctr"/>
            <a:r>
              <a:rPr lang="en-US" dirty="0">
                <a:latin typeface="Rockwell" panose="02060603020205020403" pitchFamily="18" charset="0"/>
              </a:rPr>
              <a:t/>
            </a:r>
            <a:br>
              <a:rPr lang="en-US" dirty="0">
                <a:latin typeface="Rockwell" panose="02060603020205020403" pitchFamily="18" charset="0"/>
              </a:rPr>
            </a:br>
            <a:r>
              <a:rPr lang="en-US" dirty="0" smtClean="0">
                <a:latin typeface="Rockwell" panose="02060603020205020403" pitchFamily="18" charset="0"/>
                <a:hlinkClick r:id="rId3"/>
              </a:rPr>
              <a:t>IMDb</a:t>
            </a:r>
            <a:endParaRPr lang="en-US" dirty="0" smtClean="0">
              <a:latin typeface="Rockwell" panose="02060603020205020403" pitchFamily="18" charset="0"/>
            </a:endParaRPr>
          </a:p>
          <a:p>
            <a:pPr algn="ctr"/>
            <a:endParaRPr lang="en-US" dirty="0" smtClean="0">
              <a:latin typeface="Rockwell" panose="02060603020205020403" pitchFamily="18" charset="0"/>
            </a:endParaRPr>
          </a:p>
          <a:p>
            <a:pPr algn="ctr"/>
            <a:endParaRPr lang="en-US" dirty="0">
              <a:latin typeface="Rockwell" panose="02060603020205020403"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782683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dela 2 Poster : Rakshas Arriv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9591"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6091" y="0"/>
            <a:ext cx="5143500" cy="6858000"/>
          </a:xfrm>
          <a:prstGeom prst="rect">
            <a:avLst/>
          </a:prstGeom>
        </p:spPr>
      </p:pic>
    </p:spTree>
    <p:extLst>
      <p:ext uri="{BB962C8B-B14F-4D97-AF65-F5344CB8AC3E}">
        <p14:creationId xmlns:p14="http://schemas.microsoft.com/office/powerpoint/2010/main" val="2922686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9D9331-F090-ED90-59A6-53BC11F7DBA2}"/>
              </a:ext>
            </a:extLst>
          </p:cNvPr>
          <p:cNvSpPr txBox="1"/>
          <p:nvPr/>
        </p:nvSpPr>
        <p:spPr>
          <a:xfrm>
            <a:off x="2315110" y="461564"/>
            <a:ext cx="7561780" cy="1200329"/>
          </a:xfrm>
          <a:prstGeom prst="rect">
            <a:avLst/>
          </a:prstGeom>
          <a:noFill/>
        </p:spPr>
        <p:txBody>
          <a:bodyPr wrap="square" rtlCol="0">
            <a:spAutoFit/>
          </a:bodyPr>
          <a:lstStyle/>
          <a:p>
            <a:pPr algn="ctr"/>
            <a:r>
              <a:rPr lang="en-US" sz="7200" b="1" dirty="0">
                <a:solidFill>
                  <a:schemeClr val="accent6"/>
                </a:solidFill>
                <a:latin typeface="Rockwell" panose="02060603020205020403" pitchFamily="18" charset="77"/>
              </a:rPr>
              <a:t>4</a:t>
            </a:r>
            <a:r>
              <a:rPr lang="en-US" sz="7200" b="1" dirty="0" smtClean="0">
                <a:solidFill>
                  <a:schemeClr val="accent6"/>
                </a:solidFill>
                <a:latin typeface="Rockwell" panose="02060603020205020403" pitchFamily="18" charset="77"/>
              </a:rPr>
              <a:t>. </a:t>
            </a:r>
            <a:r>
              <a:rPr lang="en-US" sz="7200" b="1" dirty="0">
                <a:latin typeface="Rockwell" panose="02060603020205020403" pitchFamily="18" charset="77"/>
              </a:rPr>
              <a:t>MATKA VASU</a:t>
            </a:r>
          </a:p>
        </p:txBody>
      </p:sp>
      <p:sp>
        <p:nvSpPr>
          <p:cNvPr id="3" name="TextBox 2">
            <a:extLst>
              <a:ext uri="{FF2B5EF4-FFF2-40B4-BE49-F238E27FC236}">
                <a16:creationId xmlns:a16="http://schemas.microsoft.com/office/drawing/2014/main" id="{B7821533-3263-575A-8D31-B7A922B25C1A}"/>
              </a:ext>
            </a:extLst>
          </p:cNvPr>
          <p:cNvSpPr txBox="1"/>
          <p:nvPr/>
        </p:nvSpPr>
        <p:spPr>
          <a:xfrm>
            <a:off x="1267146" y="1933396"/>
            <a:ext cx="9657708" cy="4801314"/>
          </a:xfrm>
          <a:prstGeom prst="rect">
            <a:avLst/>
          </a:prstGeom>
          <a:noFill/>
        </p:spPr>
        <p:txBody>
          <a:bodyPr wrap="square" rtlCol="0">
            <a:spAutoFit/>
          </a:bodyPr>
          <a:lstStyle/>
          <a:p>
            <a:pPr algn="ctr"/>
            <a:r>
              <a:rPr lang="en-US" b="1" dirty="0" smtClean="0">
                <a:solidFill>
                  <a:schemeClr val="accent6"/>
                </a:solidFill>
                <a:latin typeface="Rockwell" panose="02060603020205020403" pitchFamily="18" charset="77"/>
              </a:rPr>
              <a:t>RELEASE DATE: </a:t>
            </a:r>
            <a:r>
              <a:rPr lang="en-US" dirty="0">
                <a:latin typeface="Rockwell" panose="02060603020205020403" pitchFamily="18" charset="77"/>
              </a:rPr>
              <a:t>November 2024</a:t>
            </a: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STARCAST:</a:t>
            </a:r>
            <a:r>
              <a:rPr lang="en-US" dirty="0">
                <a:latin typeface="Rockwell" panose="02060603020205020403" pitchFamily="18" charset="77"/>
              </a:rPr>
              <a:t> Varun </a:t>
            </a:r>
            <a:r>
              <a:rPr lang="en-US" dirty="0" err="1">
                <a:latin typeface="Rockwell" panose="02060603020205020403" pitchFamily="18" charset="77"/>
              </a:rPr>
              <a:t>Tej</a:t>
            </a:r>
            <a:r>
              <a:rPr lang="en-US" dirty="0">
                <a:latin typeface="Rockwell" panose="02060603020205020403" pitchFamily="18" charset="77"/>
              </a:rPr>
              <a:t>, Meenakshi Chaudhary, Nora </a:t>
            </a:r>
            <a:r>
              <a:rPr lang="en-US" dirty="0" err="1">
                <a:latin typeface="Rockwell" panose="02060603020205020403" pitchFamily="18" charset="77"/>
              </a:rPr>
              <a:t>Fatehi</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GENRE:</a:t>
            </a:r>
            <a:r>
              <a:rPr lang="en-US" b="1" dirty="0">
                <a:latin typeface="Rockwell" panose="02060603020205020403" pitchFamily="18" charset="77"/>
              </a:rPr>
              <a:t> </a:t>
            </a:r>
            <a:r>
              <a:rPr lang="en-US" dirty="0">
                <a:latin typeface="Rockwell" panose="02060603020205020403" pitchFamily="18" charset="77"/>
              </a:rPr>
              <a:t>Thriller, Crime</a:t>
            </a:r>
            <a:endParaRPr lang="en-IN" dirty="0">
              <a:latin typeface="Rockwell" panose="02060603020205020403" pitchFamily="18" charset="77"/>
            </a:endParaRPr>
          </a:p>
          <a:p>
            <a:pPr algn="ctr"/>
            <a:endParaRPr lang="en-IN" dirty="0">
              <a:latin typeface="Rockwell" panose="02060603020205020403" pitchFamily="18" charset="77"/>
            </a:endParaRPr>
          </a:p>
          <a:p>
            <a:pPr algn="ctr"/>
            <a:r>
              <a:rPr lang="en-IN" b="1" dirty="0">
                <a:solidFill>
                  <a:schemeClr val="accent6"/>
                </a:solidFill>
                <a:latin typeface="Rockwell" panose="02060603020205020403" pitchFamily="18" charset="77"/>
              </a:rPr>
              <a:t>ORIGINAL LANGUAGE: </a:t>
            </a:r>
            <a:r>
              <a:rPr lang="en-IN" dirty="0">
                <a:latin typeface="Rockwell" panose="02060603020205020403" pitchFamily="18" charset="77"/>
              </a:rPr>
              <a:t>Telugu</a:t>
            </a:r>
            <a:endParaRPr lang="en-US"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DIRECTOR:</a:t>
            </a:r>
            <a:r>
              <a:rPr lang="en-US" dirty="0">
                <a:latin typeface="Rockwell" panose="02060603020205020403" pitchFamily="18" charset="77"/>
              </a:rPr>
              <a:t> Karuna Kumar</a:t>
            </a:r>
            <a:endParaRPr lang="en-US" b="1" dirty="0">
              <a:latin typeface="Rockwell" panose="02060603020205020403" pitchFamily="18" charset="77"/>
            </a:endParaRPr>
          </a:p>
          <a:p>
            <a:pPr algn="ctr"/>
            <a:endParaRPr lang="en-US" b="1" dirty="0">
              <a:latin typeface="Rockwell" panose="02060603020205020403" pitchFamily="18" charset="77"/>
            </a:endParaRPr>
          </a:p>
          <a:p>
            <a:pPr algn="ctr"/>
            <a:r>
              <a:rPr lang="en-US" b="1" dirty="0">
                <a:solidFill>
                  <a:schemeClr val="accent6"/>
                </a:solidFill>
                <a:latin typeface="Rockwell" panose="02060603020205020403" pitchFamily="18" charset="77"/>
              </a:rPr>
              <a:t>SYNOPSIS: </a:t>
            </a:r>
            <a:r>
              <a:rPr lang="en-IN" dirty="0">
                <a:latin typeface="Rockwell" panose="02060603020205020403" pitchFamily="18" charset="77"/>
              </a:rPr>
              <a:t>Set between the years 1958 and 1982, based on the </a:t>
            </a:r>
            <a:r>
              <a:rPr lang="en-IN" dirty="0" err="1">
                <a:latin typeface="Rockwell" panose="02060603020205020403" pitchFamily="18" charset="77"/>
              </a:rPr>
              <a:t>matka</a:t>
            </a:r>
            <a:r>
              <a:rPr lang="en-IN" dirty="0">
                <a:latin typeface="Rockwell" panose="02060603020205020403" pitchFamily="18" charset="77"/>
              </a:rPr>
              <a:t> gambling scams that rocked the country in the 20th century.</a:t>
            </a:r>
            <a:br>
              <a:rPr lang="en-IN" dirty="0">
                <a:latin typeface="Rockwell" panose="02060603020205020403" pitchFamily="18" charset="77"/>
              </a:rPr>
            </a:br>
            <a:r>
              <a:rPr lang="en-IN" dirty="0">
                <a:latin typeface="Rockwell" panose="02060603020205020403" pitchFamily="18" charset="77"/>
              </a:rPr>
              <a:t/>
            </a:r>
            <a:br>
              <a:rPr lang="en-IN" dirty="0">
                <a:latin typeface="Rockwell" panose="02060603020205020403" pitchFamily="18" charset="77"/>
              </a:rPr>
            </a:br>
            <a:r>
              <a:rPr lang="en-IN" dirty="0" smtClean="0">
                <a:latin typeface="Rockwell" panose="02060603020205020403" pitchFamily="18" charset="77"/>
                <a:hlinkClick r:id="rId2"/>
              </a:rPr>
              <a:t>Trailer Link</a:t>
            </a:r>
            <a:endParaRPr lang="en-IN" dirty="0" smtClean="0">
              <a:latin typeface="Rockwell" panose="02060603020205020403" pitchFamily="18" charset="77"/>
            </a:endParaRPr>
          </a:p>
          <a:p>
            <a:pPr algn="ctr"/>
            <a:endParaRPr lang="en-IN" dirty="0">
              <a:latin typeface="Rockwell" panose="02060603020205020403" pitchFamily="18" charset="77"/>
            </a:endParaRPr>
          </a:p>
          <a:p>
            <a:pPr algn="ctr"/>
            <a:r>
              <a:rPr lang="en-IN" dirty="0" smtClean="0">
                <a:latin typeface="Rockwell" panose="02060603020205020403" pitchFamily="18" charset="77"/>
                <a:hlinkClick r:id="rId3"/>
              </a:rPr>
              <a:t>IMDb</a:t>
            </a:r>
            <a:endParaRPr lang="en-IN" dirty="0" smtClean="0">
              <a:latin typeface="Rockwell" panose="02060603020205020403" pitchFamily="18" charset="77"/>
            </a:endParaRPr>
          </a:p>
          <a:p>
            <a:pPr algn="ctr"/>
            <a:endParaRPr lang="en-IN" dirty="0">
              <a:latin typeface="Rockwell" panose="02060603020205020403" pitchFamily="18" charset="77"/>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4854" y="109000"/>
            <a:ext cx="1147953" cy="646370"/>
          </a:xfrm>
          <a:prstGeom prst="rect">
            <a:avLst/>
          </a:prstGeom>
        </p:spPr>
      </p:pic>
    </p:spTree>
    <p:extLst>
      <p:ext uri="{BB962C8B-B14F-4D97-AF65-F5344CB8AC3E}">
        <p14:creationId xmlns:p14="http://schemas.microsoft.com/office/powerpoint/2010/main" val="772472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2361</TotalTime>
  <Words>2612</Words>
  <Application>Microsoft Office PowerPoint</Application>
  <PresentationFormat>Widescreen</PresentationFormat>
  <Paragraphs>229</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165</cp:revision>
  <dcterms:created xsi:type="dcterms:W3CDTF">2025-05-09T13:11:35Z</dcterms:created>
  <dcterms:modified xsi:type="dcterms:W3CDTF">2025-07-02T12:08:06Z</dcterms:modified>
</cp:coreProperties>
</file>